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5" r:id="rId3"/>
    <p:sldId id="269" r:id="rId4"/>
    <p:sldId id="271" r:id="rId5"/>
    <p:sldId id="268" r:id="rId6"/>
    <p:sldId id="274" r:id="rId7"/>
    <p:sldId id="272" r:id="rId8"/>
    <p:sldId id="273" r:id="rId9"/>
    <p:sldId id="27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251BC-27FF-4B16-80F2-714B1D37064F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2AEB8-2AD7-48B8-9E76-8AB8450E53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9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9452-062E-431D-BDE1-F23C60F091A3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6B57-BB5D-48A2-9A58-34D965B2F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900igr.net/up/datas/243377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ДК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9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ДК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ДК\image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5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К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2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ДК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6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ДК\DSCN0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lex\Desktop\pr.jpg"/>
          <p:cNvPicPr>
            <a:picLocks noChangeAspect="1" noChangeArrowheads="1"/>
          </p:cNvPicPr>
          <p:nvPr/>
        </p:nvPicPr>
        <p:blipFill rotWithShape="1">
          <a:blip r:embed="rId3" cstate="print"/>
          <a:srcRect l="8980" r="37269"/>
          <a:stretch/>
        </p:blipFill>
        <p:spPr bwMode="auto">
          <a:xfrm>
            <a:off x="3716221" y="0"/>
            <a:ext cx="3033486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20272" y="33265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Президент – гарант Конституции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342900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Государственные символы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1190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ДК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2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ДК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2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ДК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1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ДК\img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50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user</cp:lastModifiedBy>
  <cp:revision>17</cp:revision>
  <dcterms:created xsi:type="dcterms:W3CDTF">2018-12-02T16:36:12Z</dcterms:created>
  <dcterms:modified xsi:type="dcterms:W3CDTF">2018-12-04T06:25:37Z</dcterms:modified>
</cp:coreProperties>
</file>