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17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0EB152-DDD0-4470-B0D4-1FCF71FB635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BFB5FE8-AFAA-4F3C-ADB0-5989E15556AF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2000" b="1" i="0" u="none" dirty="0" smtClean="0">
              <a:solidFill>
                <a:schemeClr val="tx1"/>
              </a:solidFill>
            </a:rPr>
            <a:t>Действующая Конституция Российской Федерации была принята в 1993 году.</a:t>
          </a:r>
          <a:endParaRPr lang="ru-RU" sz="2000" b="1" u="none" dirty="0">
            <a:solidFill>
              <a:schemeClr val="tx1"/>
            </a:solidFill>
          </a:endParaRPr>
        </a:p>
      </dgm:t>
    </dgm:pt>
    <dgm:pt modelId="{EF7C51FA-5A5A-4960-8526-EF2B2B1BD1A6}" type="parTrans" cxnId="{2221AC66-C267-43C9-8615-19123CD903C6}">
      <dgm:prSet/>
      <dgm:spPr/>
      <dgm:t>
        <a:bodyPr/>
        <a:lstStyle/>
        <a:p>
          <a:endParaRPr lang="ru-RU"/>
        </a:p>
      </dgm:t>
    </dgm:pt>
    <dgm:pt modelId="{63EBA448-4A1E-4D9E-9B64-874C4FB58735}" type="sibTrans" cxnId="{2221AC66-C267-43C9-8615-19123CD903C6}">
      <dgm:prSet/>
      <dgm:spPr/>
      <dgm:t>
        <a:bodyPr/>
        <a:lstStyle/>
        <a:p>
          <a:endParaRPr lang="ru-RU"/>
        </a:p>
      </dgm:t>
    </dgm:pt>
    <dgm:pt modelId="{A4BACFA0-3CD6-4FE9-BED3-F0D9D8331953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800" b="1" i="0" dirty="0" smtClean="0">
              <a:solidFill>
                <a:schemeClr val="tx1"/>
              </a:solidFill>
            </a:rPr>
            <a:t>Она пришла на смену Основным законам Российской империи 1906 года и конституциям РСФСР 1918, 1925, 1937 и 1978 годов.</a:t>
          </a:r>
          <a:endParaRPr lang="ru-RU" sz="1800" b="1" dirty="0">
            <a:solidFill>
              <a:schemeClr val="tx1"/>
            </a:solidFill>
          </a:endParaRPr>
        </a:p>
      </dgm:t>
    </dgm:pt>
    <dgm:pt modelId="{DB2DA53D-388E-4066-95FB-64A14637241E}" type="parTrans" cxnId="{AF467877-4C14-49DC-A545-403F64D5478B}">
      <dgm:prSet/>
      <dgm:spPr/>
      <dgm:t>
        <a:bodyPr/>
        <a:lstStyle/>
        <a:p>
          <a:endParaRPr lang="ru-RU"/>
        </a:p>
      </dgm:t>
    </dgm:pt>
    <dgm:pt modelId="{BBD568DC-A709-4933-8A3D-950117D41D39}" type="sibTrans" cxnId="{AF467877-4C14-49DC-A545-403F64D5478B}">
      <dgm:prSet/>
      <dgm:spPr/>
      <dgm:t>
        <a:bodyPr/>
        <a:lstStyle/>
        <a:p>
          <a:endParaRPr lang="ru-RU"/>
        </a:p>
      </dgm:t>
    </dgm:pt>
    <dgm:pt modelId="{51AFDD69-3795-42D0-9040-3DDC6AAD418D}">
      <dgm:prSet phldrT="[Текст]"/>
      <dgm:spPr>
        <a:solidFill>
          <a:schemeClr val="accent4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E7618FF4-BDFF-4F8B-A16E-472F73BADA8A}" type="parTrans" cxnId="{DAE0E6CD-053D-42E1-94F6-C71AB245F73A}">
      <dgm:prSet/>
      <dgm:spPr/>
      <dgm:t>
        <a:bodyPr/>
        <a:lstStyle/>
        <a:p>
          <a:endParaRPr lang="ru-RU"/>
        </a:p>
      </dgm:t>
    </dgm:pt>
    <dgm:pt modelId="{B97712FF-6A79-4E04-A838-98642D789FD6}" type="sibTrans" cxnId="{DAE0E6CD-053D-42E1-94F6-C71AB245F73A}">
      <dgm:prSet/>
      <dgm:spPr/>
      <dgm:t>
        <a:bodyPr/>
        <a:lstStyle/>
        <a:p>
          <a:endParaRPr lang="ru-RU"/>
        </a:p>
      </dgm:t>
    </dgm:pt>
    <dgm:pt modelId="{219E9FF9-59E4-4966-8BEC-2D14AE5FF014}" type="pres">
      <dgm:prSet presAssocID="{990EB152-DDD0-4470-B0D4-1FCF71FB6350}" presName="CompostProcess" presStyleCnt="0">
        <dgm:presLayoutVars>
          <dgm:dir/>
          <dgm:resizeHandles val="exact"/>
        </dgm:presLayoutVars>
      </dgm:prSet>
      <dgm:spPr/>
    </dgm:pt>
    <dgm:pt modelId="{6296573C-9FEE-49AF-980F-E3D98FCEFE44}" type="pres">
      <dgm:prSet presAssocID="{990EB152-DDD0-4470-B0D4-1FCF71FB6350}" presName="arrow" presStyleLbl="bgShp" presStyleIdx="0" presStyleCnt="1"/>
      <dgm:spPr>
        <a:solidFill>
          <a:schemeClr val="accent4">
            <a:lumMod val="75000"/>
          </a:schemeClr>
        </a:solidFill>
        <a:ln>
          <a:solidFill>
            <a:schemeClr val="accent4">
              <a:lumMod val="50000"/>
            </a:schemeClr>
          </a:solidFill>
        </a:ln>
      </dgm:spPr>
    </dgm:pt>
    <dgm:pt modelId="{7F619DDF-19D5-4181-9A57-148DD31CF6D2}" type="pres">
      <dgm:prSet presAssocID="{990EB152-DDD0-4470-B0D4-1FCF71FB6350}" presName="linearProcess" presStyleCnt="0"/>
      <dgm:spPr/>
    </dgm:pt>
    <dgm:pt modelId="{AD54493B-9A02-48C0-87F5-15FDD6E090B7}" type="pres">
      <dgm:prSet presAssocID="{0BFB5FE8-AFAA-4F3C-ADB0-5989E15556AF}" presName="textNode" presStyleLbl="node1" presStyleIdx="0" presStyleCnt="3" custLinFactNeighborX="292" custLinFactNeighborY="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0A20D-7F8B-4904-A6DB-3732D00CDECD}" type="pres">
      <dgm:prSet presAssocID="{63EBA448-4A1E-4D9E-9B64-874C4FB58735}" presName="sibTrans" presStyleCnt="0"/>
      <dgm:spPr/>
    </dgm:pt>
    <dgm:pt modelId="{5909CEB1-F607-4CEC-8C55-7233D224DF78}" type="pres">
      <dgm:prSet presAssocID="{A4BACFA0-3CD6-4FE9-BED3-F0D9D833195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0D95C-F300-48EF-82ED-C70856292C34}" type="pres">
      <dgm:prSet presAssocID="{BBD568DC-A709-4933-8A3D-950117D41D39}" presName="sibTrans" presStyleCnt="0"/>
      <dgm:spPr/>
    </dgm:pt>
    <dgm:pt modelId="{BE3AE3CC-0BCC-4114-8C36-56206AAD00B1}" type="pres">
      <dgm:prSet presAssocID="{51AFDD69-3795-42D0-9040-3DDC6AAD418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0A8000-93ED-4B74-ADE2-C9DF0DE4F518}" type="presOf" srcId="{A4BACFA0-3CD6-4FE9-BED3-F0D9D8331953}" destId="{5909CEB1-F607-4CEC-8C55-7233D224DF78}" srcOrd="0" destOrd="0" presId="urn:microsoft.com/office/officeart/2005/8/layout/hProcess9"/>
    <dgm:cxn modelId="{AF467877-4C14-49DC-A545-403F64D5478B}" srcId="{990EB152-DDD0-4470-B0D4-1FCF71FB6350}" destId="{A4BACFA0-3CD6-4FE9-BED3-F0D9D8331953}" srcOrd="1" destOrd="0" parTransId="{DB2DA53D-388E-4066-95FB-64A14637241E}" sibTransId="{BBD568DC-A709-4933-8A3D-950117D41D39}"/>
    <dgm:cxn modelId="{A8C3A72A-D2C2-47E3-B79D-4E585364BE9F}" type="presOf" srcId="{0BFB5FE8-AFAA-4F3C-ADB0-5989E15556AF}" destId="{AD54493B-9A02-48C0-87F5-15FDD6E090B7}" srcOrd="0" destOrd="0" presId="urn:microsoft.com/office/officeart/2005/8/layout/hProcess9"/>
    <dgm:cxn modelId="{2221AC66-C267-43C9-8615-19123CD903C6}" srcId="{990EB152-DDD0-4470-B0D4-1FCF71FB6350}" destId="{0BFB5FE8-AFAA-4F3C-ADB0-5989E15556AF}" srcOrd="0" destOrd="0" parTransId="{EF7C51FA-5A5A-4960-8526-EF2B2B1BD1A6}" sibTransId="{63EBA448-4A1E-4D9E-9B64-874C4FB58735}"/>
    <dgm:cxn modelId="{DAE0E6CD-053D-42E1-94F6-C71AB245F73A}" srcId="{990EB152-DDD0-4470-B0D4-1FCF71FB6350}" destId="{51AFDD69-3795-42D0-9040-3DDC6AAD418D}" srcOrd="2" destOrd="0" parTransId="{E7618FF4-BDFF-4F8B-A16E-472F73BADA8A}" sibTransId="{B97712FF-6A79-4E04-A838-98642D789FD6}"/>
    <dgm:cxn modelId="{0EF6D44F-E0DE-4B5B-B8D0-4C3F9F4B46CF}" type="presOf" srcId="{51AFDD69-3795-42D0-9040-3DDC6AAD418D}" destId="{BE3AE3CC-0BCC-4114-8C36-56206AAD00B1}" srcOrd="0" destOrd="0" presId="urn:microsoft.com/office/officeart/2005/8/layout/hProcess9"/>
    <dgm:cxn modelId="{35F78CF9-CC60-48DA-B821-249F7BAF8DC1}" type="presOf" srcId="{990EB152-DDD0-4470-B0D4-1FCF71FB6350}" destId="{219E9FF9-59E4-4966-8BEC-2D14AE5FF014}" srcOrd="0" destOrd="0" presId="urn:microsoft.com/office/officeart/2005/8/layout/hProcess9"/>
    <dgm:cxn modelId="{EC991E96-7F30-4082-9158-1FA222960E29}" type="presParOf" srcId="{219E9FF9-59E4-4966-8BEC-2D14AE5FF014}" destId="{6296573C-9FEE-49AF-980F-E3D98FCEFE44}" srcOrd="0" destOrd="0" presId="urn:microsoft.com/office/officeart/2005/8/layout/hProcess9"/>
    <dgm:cxn modelId="{63CD89C2-360F-4567-8D27-50B5BE9D7DDA}" type="presParOf" srcId="{219E9FF9-59E4-4966-8BEC-2D14AE5FF014}" destId="{7F619DDF-19D5-4181-9A57-148DD31CF6D2}" srcOrd="1" destOrd="0" presId="urn:microsoft.com/office/officeart/2005/8/layout/hProcess9"/>
    <dgm:cxn modelId="{FEEC2E78-8AC6-4E47-AD13-28A76286E639}" type="presParOf" srcId="{7F619DDF-19D5-4181-9A57-148DD31CF6D2}" destId="{AD54493B-9A02-48C0-87F5-15FDD6E090B7}" srcOrd="0" destOrd="0" presId="urn:microsoft.com/office/officeart/2005/8/layout/hProcess9"/>
    <dgm:cxn modelId="{1A665CFF-46C6-43B7-9CC1-423872412256}" type="presParOf" srcId="{7F619DDF-19D5-4181-9A57-148DD31CF6D2}" destId="{4F60A20D-7F8B-4904-A6DB-3732D00CDECD}" srcOrd="1" destOrd="0" presId="urn:microsoft.com/office/officeart/2005/8/layout/hProcess9"/>
    <dgm:cxn modelId="{10D4AAA3-72DF-4983-A9D5-316C5CBD0976}" type="presParOf" srcId="{7F619DDF-19D5-4181-9A57-148DD31CF6D2}" destId="{5909CEB1-F607-4CEC-8C55-7233D224DF78}" srcOrd="2" destOrd="0" presId="urn:microsoft.com/office/officeart/2005/8/layout/hProcess9"/>
    <dgm:cxn modelId="{691BA1F3-85EC-4687-81A4-8AC82233BBD2}" type="presParOf" srcId="{7F619DDF-19D5-4181-9A57-148DD31CF6D2}" destId="{B250D95C-F300-48EF-82ED-C70856292C34}" srcOrd="3" destOrd="0" presId="urn:microsoft.com/office/officeart/2005/8/layout/hProcess9"/>
    <dgm:cxn modelId="{9BE5283A-1AEC-4723-BC9C-F36FCF730452}" type="presParOf" srcId="{7F619DDF-19D5-4181-9A57-148DD31CF6D2}" destId="{BE3AE3CC-0BCC-4114-8C36-56206AAD00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3AF6AC-9F91-4396-B15F-A1BF619653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5F04A4-F197-4C6B-A176-7C34A8D63EB2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50000"/>
            </a:schemeClr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i="0" u="none" dirty="0" smtClean="0"/>
            <a:t>Конституция Российской Федерации была принята 12 декабря 1993 года</a:t>
          </a:r>
        </a:p>
        <a:p>
          <a:r>
            <a:rPr lang="ru-RU" sz="1800" b="1" i="0" u="none" dirty="0" smtClean="0"/>
            <a:t>  по результатам всенародного голосования</a:t>
          </a:r>
          <a:endParaRPr lang="ru-RU" sz="1800" b="1" u="none" dirty="0"/>
        </a:p>
      </dgm:t>
    </dgm:pt>
    <dgm:pt modelId="{555C1FCB-C372-404A-9CBE-88D83C4407CC}" type="parTrans" cxnId="{002A023D-7F73-4B7E-B2F6-534CEEC771B6}">
      <dgm:prSet/>
      <dgm:spPr/>
      <dgm:t>
        <a:bodyPr/>
        <a:lstStyle/>
        <a:p>
          <a:endParaRPr lang="ru-RU"/>
        </a:p>
      </dgm:t>
    </dgm:pt>
    <dgm:pt modelId="{E1883EE4-ED23-4CF4-8804-1B1265B94765}" type="sibTrans" cxnId="{002A023D-7F73-4B7E-B2F6-534CEEC771B6}">
      <dgm:prSet/>
      <dgm:spPr/>
      <dgm:t>
        <a:bodyPr/>
        <a:lstStyle/>
        <a:p>
          <a:endParaRPr lang="ru-RU"/>
        </a:p>
      </dgm:t>
    </dgm:pt>
    <dgm:pt modelId="{C7C88CD1-17B4-453A-83D8-2FC28C295799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4">
              <a:lumMod val="50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i="0" dirty="0" smtClean="0"/>
            <a:t>Термин «всенародное голосование» (а не «референдум») был использован для того, чтобы обойти положение действовавшего Закона о референдуме РСФСР, согласно которому Конституция может быть изменена лишь большинством голосов от общего числа избирателей страны</a:t>
          </a:r>
          <a:endParaRPr lang="ru-RU" b="1" dirty="0"/>
        </a:p>
      </dgm:t>
    </dgm:pt>
    <dgm:pt modelId="{83E81DB7-F9DD-4F90-82F2-9070FFB659CF}" type="parTrans" cxnId="{32003979-EC12-4F6A-ACB7-EC9736733150}">
      <dgm:prSet/>
      <dgm:spPr/>
      <dgm:t>
        <a:bodyPr/>
        <a:lstStyle/>
        <a:p>
          <a:endParaRPr lang="ru-RU"/>
        </a:p>
      </dgm:t>
    </dgm:pt>
    <dgm:pt modelId="{61A86915-0735-4062-8705-6F48148E34EC}" type="sibTrans" cxnId="{32003979-EC12-4F6A-ACB7-EC9736733150}">
      <dgm:prSet/>
      <dgm:spPr/>
      <dgm:t>
        <a:bodyPr/>
        <a:lstStyle/>
        <a:p>
          <a:endParaRPr lang="ru-RU"/>
        </a:p>
      </dgm:t>
    </dgm:pt>
    <dgm:pt modelId="{0C776341-9FF7-4B1F-9DC2-8A8D0E991084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50000"/>
            </a:schemeClr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i="0" dirty="0" smtClean="0"/>
            <a:t>Конституция Российской Федерации 1993 года вступила в силу в день её опубликования в «Российской газете» — 25.12.1993</a:t>
          </a:r>
          <a:endParaRPr lang="ru-RU" sz="1800" b="1" dirty="0"/>
        </a:p>
      </dgm:t>
    </dgm:pt>
    <dgm:pt modelId="{6F99236F-2CB2-4F2B-8720-F73219DAAF41}" type="parTrans" cxnId="{867E3BC1-9685-42BA-9484-1F230D1BFB3C}">
      <dgm:prSet/>
      <dgm:spPr/>
      <dgm:t>
        <a:bodyPr/>
        <a:lstStyle/>
        <a:p>
          <a:endParaRPr lang="ru-RU"/>
        </a:p>
      </dgm:t>
    </dgm:pt>
    <dgm:pt modelId="{F181D9DD-1B29-4AD1-9248-F2071D9D3C83}" type="sibTrans" cxnId="{867E3BC1-9685-42BA-9484-1F230D1BFB3C}">
      <dgm:prSet/>
      <dgm:spPr/>
      <dgm:t>
        <a:bodyPr/>
        <a:lstStyle/>
        <a:p>
          <a:endParaRPr lang="ru-RU"/>
        </a:p>
      </dgm:t>
    </dgm:pt>
    <dgm:pt modelId="{B1C94A33-DAAB-461E-A195-40391910A356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50000"/>
            </a:schemeClr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i="0" dirty="0" smtClean="0"/>
            <a:t>За новую Конституцию проголосовало 58,43 % от числа принявших участие в голосовании</a:t>
          </a:r>
          <a:endParaRPr lang="ru-RU" sz="1800" b="1" dirty="0"/>
        </a:p>
      </dgm:t>
    </dgm:pt>
    <dgm:pt modelId="{ED123E9A-EDDD-4463-A405-0213BFD3EA23}" type="parTrans" cxnId="{1F60EC8A-70A8-42F2-B3A9-6425824A1591}">
      <dgm:prSet/>
      <dgm:spPr/>
      <dgm:t>
        <a:bodyPr/>
        <a:lstStyle/>
        <a:p>
          <a:endParaRPr lang="ru-RU"/>
        </a:p>
      </dgm:t>
    </dgm:pt>
    <dgm:pt modelId="{70595673-26D9-4254-AB62-303BF9F3E740}" type="sibTrans" cxnId="{1F60EC8A-70A8-42F2-B3A9-6425824A1591}">
      <dgm:prSet/>
      <dgm:spPr/>
      <dgm:t>
        <a:bodyPr/>
        <a:lstStyle/>
        <a:p>
          <a:endParaRPr lang="ru-RU"/>
        </a:p>
      </dgm:t>
    </dgm:pt>
    <dgm:pt modelId="{CE121AE9-6D84-413B-9FD3-8957F55620CF}" type="pres">
      <dgm:prSet presAssocID="{D03AF6AC-9F91-4396-B15F-A1BF619653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A94FF3-8C26-4C27-9E3C-CE9592D06CB7}" type="pres">
      <dgm:prSet presAssocID="{C85F04A4-F197-4C6B-A176-7C34A8D63EB2}" presName="node" presStyleLbl="node1" presStyleIdx="0" presStyleCnt="4" custLinFactNeighborX="1087" custLinFactNeighborY="-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DD88C-4A0D-44AB-8164-C2A75A3D9F57}" type="pres">
      <dgm:prSet presAssocID="{E1883EE4-ED23-4CF4-8804-1B1265B94765}" presName="sibTrans" presStyleCnt="0"/>
      <dgm:spPr/>
    </dgm:pt>
    <dgm:pt modelId="{171E7342-FCFB-42C3-BBFD-BC3200D1F57A}" type="pres">
      <dgm:prSet presAssocID="{C7C88CD1-17B4-453A-83D8-2FC28C29579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5070A-E980-412B-BF41-DAC394389D99}" type="pres">
      <dgm:prSet presAssocID="{61A86915-0735-4062-8705-6F48148E34EC}" presName="sibTrans" presStyleCnt="0"/>
      <dgm:spPr/>
    </dgm:pt>
    <dgm:pt modelId="{D18050B6-F3FF-4BFE-96DC-97A25027BDEC}" type="pres">
      <dgm:prSet presAssocID="{0C776341-9FF7-4B1F-9DC2-8A8D0E99108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18143-49A7-4C53-B59D-274726FA4366}" type="pres">
      <dgm:prSet presAssocID="{F181D9DD-1B29-4AD1-9248-F2071D9D3C83}" presName="sibTrans" presStyleCnt="0"/>
      <dgm:spPr/>
    </dgm:pt>
    <dgm:pt modelId="{EB5A9AE6-4211-4DC6-BE6E-237496619839}" type="pres">
      <dgm:prSet presAssocID="{B1C94A33-DAAB-461E-A195-40391910A35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364858-DCAF-4FE9-8B97-4A240800CAFB}" type="presOf" srcId="{B1C94A33-DAAB-461E-A195-40391910A356}" destId="{EB5A9AE6-4211-4DC6-BE6E-237496619839}" srcOrd="0" destOrd="0" presId="urn:microsoft.com/office/officeart/2005/8/layout/default"/>
    <dgm:cxn modelId="{7793B5AC-C222-40CD-B78C-E2D306F6DA4C}" type="presOf" srcId="{C7C88CD1-17B4-453A-83D8-2FC28C295799}" destId="{171E7342-FCFB-42C3-BBFD-BC3200D1F57A}" srcOrd="0" destOrd="0" presId="urn:microsoft.com/office/officeart/2005/8/layout/default"/>
    <dgm:cxn modelId="{002A023D-7F73-4B7E-B2F6-534CEEC771B6}" srcId="{D03AF6AC-9F91-4396-B15F-A1BF6196533C}" destId="{C85F04A4-F197-4C6B-A176-7C34A8D63EB2}" srcOrd="0" destOrd="0" parTransId="{555C1FCB-C372-404A-9CBE-88D83C4407CC}" sibTransId="{E1883EE4-ED23-4CF4-8804-1B1265B94765}"/>
    <dgm:cxn modelId="{1F60EC8A-70A8-42F2-B3A9-6425824A1591}" srcId="{D03AF6AC-9F91-4396-B15F-A1BF6196533C}" destId="{B1C94A33-DAAB-461E-A195-40391910A356}" srcOrd="3" destOrd="0" parTransId="{ED123E9A-EDDD-4463-A405-0213BFD3EA23}" sibTransId="{70595673-26D9-4254-AB62-303BF9F3E740}"/>
    <dgm:cxn modelId="{3489C61C-1A2C-41C8-80ED-605A8C87CC6E}" type="presOf" srcId="{0C776341-9FF7-4B1F-9DC2-8A8D0E991084}" destId="{D18050B6-F3FF-4BFE-96DC-97A25027BDEC}" srcOrd="0" destOrd="0" presId="urn:microsoft.com/office/officeart/2005/8/layout/default"/>
    <dgm:cxn modelId="{867E3BC1-9685-42BA-9484-1F230D1BFB3C}" srcId="{D03AF6AC-9F91-4396-B15F-A1BF6196533C}" destId="{0C776341-9FF7-4B1F-9DC2-8A8D0E991084}" srcOrd="2" destOrd="0" parTransId="{6F99236F-2CB2-4F2B-8720-F73219DAAF41}" sibTransId="{F181D9DD-1B29-4AD1-9248-F2071D9D3C83}"/>
    <dgm:cxn modelId="{FAFD03D5-947A-4998-A540-EE0890A48EA9}" type="presOf" srcId="{C85F04A4-F197-4C6B-A176-7C34A8D63EB2}" destId="{39A94FF3-8C26-4C27-9E3C-CE9592D06CB7}" srcOrd="0" destOrd="0" presId="urn:microsoft.com/office/officeart/2005/8/layout/default"/>
    <dgm:cxn modelId="{32003979-EC12-4F6A-ACB7-EC9736733150}" srcId="{D03AF6AC-9F91-4396-B15F-A1BF6196533C}" destId="{C7C88CD1-17B4-453A-83D8-2FC28C295799}" srcOrd="1" destOrd="0" parTransId="{83E81DB7-F9DD-4F90-82F2-9070FFB659CF}" sibTransId="{61A86915-0735-4062-8705-6F48148E34EC}"/>
    <dgm:cxn modelId="{88F81052-0C3A-49B9-9C77-EB6B4BFF0ED3}" type="presOf" srcId="{D03AF6AC-9F91-4396-B15F-A1BF6196533C}" destId="{CE121AE9-6D84-413B-9FD3-8957F55620CF}" srcOrd="0" destOrd="0" presId="urn:microsoft.com/office/officeart/2005/8/layout/default"/>
    <dgm:cxn modelId="{011E164F-A59B-4578-B5EB-913A37FAE90D}" type="presParOf" srcId="{CE121AE9-6D84-413B-9FD3-8957F55620CF}" destId="{39A94FF3-8C26-4C27-9E3C-CE9592D06CB7}" srcOrd="0" destOrd="0" presId="urn:microsoft.com/office/officeart/2005/8/layout/default"/>
    <dgm:cxn modelId="{08EE268B-8F82-4FCD-A777-059326689FD1}" type="presParOf" srcId="{CE121AE9-6D84-413B-9FD3-8957F55620CF}" destId="{B3CDD88C-4A0D-44AB-8164-C2A75A3D9F57}" srcOrd="1" destOrd="0" presId="urn:microsoft.com/office/officeart/2005/8/layout/default"/>
    <dgm:cxn modelId="{C2F9CF67-A553-4C6A-BB45-D392E45292C7}" type="presParOf" srcId="{CE121AE9-6D84-413B-9FD3-8957F55620CF}" destId="{171E7342-FCFB-42C3-BBFD-BC3200D1F57A}" srcOrd="2" destOrd="0" presId="urn:microsoft.com/office/officeart/2005/8/layout/default"/>
    <dgm:cxn modelId="{539CAC70-6419-40C2-8C92-0D0A5EE8CBEF}" type="presParOf" srcId="{CE121AE9-6D84-413B-9FD3-8957F55620CF}" destId="{55B5070A-E980-412B-BF41-DAC394389D99}" srcOrd="3" destOrd="0" presId="urn:microsoft.com/office/officeart/2005/8/layout/default"/>
    <dgm:cxn modelId="{2D76EB10-09C2-4BC8-B51C-24DF54816F5E}" type="presParOf" srcId="{CE121AE9-6D84-413B-9FD3-8957F55620CF}" destId="{D18050B6-F3FF-4BFE-96DC-97A25027BDEC}" srcOrd="4" destOrd="0" presId="urn:microsoft.com/office/officeart/2005/8/layout/default"/>
    <dgm:cxn modelId="{12F37F11-9896-45E9-AE34-36F29AC1C5DE}" type="presParOf" srcId="{CE121AE9-6D84-413B-9FD3-8957F55620CF}" destId="{C0318143-49A7-4C53-B59D-274726FA4366}" srcOrd="5" destOrd="0" presId="urn:microsoft.com/office/officeart/2005/8/layout/default"/>
    <dgm:cxn modelId="{DB711557-BF39-41C3-AAEE-64FB3EB9AAD0}" type="presParOf" srcId="{CE121AE9-6D84-413B-9FD3-8957F55620CF}" destId="{EB5A9AE6-4211-4DC6-BE6E-23749661983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A61C18-594A-4234-BD46-CD117216B4C9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C9B3A0-0D03-46A3-B4F8-0A981981C997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Структура Конституции Р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721592-2CCB-42F2-8260-6607BAFF7F03}" type="parTrans" cxnId="{011C1C9A-F3AC-4707-8A7B-7DEF983E65BF}">
      <dgm:prSet/>
      <dgm:spPr/>
      <dgm:t>
        <a:bodyPr/>
        <a:lstStyle/>
        <a:p>
          <a:endParaRPr lang="ru-RU"/>
        </a:p>
      </dgm:t>
    </dgm:pt>
    <dgm:pt modelId="{50F859D1-71C8-4157-869D-11DC99FBC569}" type="sibTrans" cxnId="{011C1C9A-F3AC-4707-8A7B-7DEF983E65BF}">
      <dgm:prSet/>
      <dgm:spPr/>
      <dgm:t>
        <a:bodyPr/>
        <a:lstStyle/>
        <a:p>
          <a:endParaRPr lang="ru-RU"/>
        </a:p>
      </dgm:t>
    </dgm:pt>
    <dgm:pt modelId="{4FCFC578-47B2-43B3-887E-4A1BECB20D14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Преамбула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858F9-CA28-4628-AEDE-9E33D1423A5C}" type="parTrans" cxnId="{E1E1189B-F8DD-4190-86D5-477813BBB2F6}">
      <dgm:prSet/>
      <dgm:spPr/>
      <dgm:t>
        <a:bodyPr/>
        <a:lstStyle/>
        <a:p>
          <a:endParaRPr lang="ru-RU"/>
        </a:p>
      </dgm:t>
    </dgm:pt>
    <dgm:pt modelId="{94ECD5DD-EBF1-44AD-BB62-E29FD915BEF1}" type="sibTrans" cxnId="{E1E1189B-F8DD-4190-86D5-477813BBB2F6}">
      <dgm:prSet/>
      <dgm:spPr/>
      <dgm:t>
        <a:bodyPr/>
        <a:lstStyle/>
        <a:p>
          <a:endParaRPr lang="ru-RU"/>
        </a:p>
      </dgm:t>
    </dgm:pt>
    <dgm:pt modelId="{21273B09-2C42-4885-B641-237E21E02046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endParaRPr lang="ru-RU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 глав, 137 статей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83755E-25D0-44BD-B815-7FF911133356}" type="parTrans" cxnId="{7AAF434E-231B-468A-A809-DCDF920840F3}">
      <dgm:prSet/>
      <dgm:spPr/>
      <dgm:t>
        <a:bodyPr/>
        <a:lstStyle/>
        <a:p>
          <a:endParaRPr lang="ru-RU"/>
        </a:p>
      </dgm:t>
    </dgm:pt>
    <dgm:pt modelId="{2F97D85B-C0C9-42E8-A25E-E65A13482504}" type="sibTrans" cxnId="{7AAF434E-231B-468A-A809-DCDF920840F3}">
      <dgm:prSet/>
      <dgm:spPr/>
      <dgm:t>
        <a:bodyPr/>
        <a:lstStyle/>
        <a:p>
          <a:endParaRPr lang="ru-RU"/>
        </a:p>
      </dgm:t>
    </dgm:pt>
    <dgm:pt modelId="{75561877-9285-4CB2-AAF6-42C5149E94B9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</a:t>
          </a: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Заключительные и переходные положения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A04F7C-A5DF-45A0-B6CC-71A5D5311D30}" type="parTrans" cxnId="{70F9EA7C-CE87-48EC-9C0B-BEE854B7FBCA}">
      <dgm:prSet/>
      <dgm:spPr/>
      <dgm:t>
        <a:bodyPr/>
        <a:lstStyle/>
        <a:p>
          <a:endParaRPr lang="ru-RU"/>
        </a:p>
      </dgm:t>
    </dgm:pt>
    <dgm:pt modelId="{D4A4DA00-AB6F-4385-811A-954DBC49D8EA}" type="sibTrans" cxnId="{70F9EA7C-CE87-48EC-9C0B-BEE854B7FBCA}">
      <dgm:prSet/>
      <dgm:spPr/>
      <dgm:t>
        <a:bodyPr/>
        <a:lstStyle/>
        <a:p>
          <a:endParaRPr lang="ru-RU"/>
        </a:p>
      </dgm:t>
    </dgm:pt>
    <dgm:pt modelId="{29DD110B-AD6D-4742-AF7D-CB477DF5DE72}" type="pres">
      <dgm:prSet presAssocID="{9BA61C18-594A-4234-BD46-CD117216B4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7986A7-00D7-4F16-9FD6-4636134A3B3F}" type="pres">
      <dgm:prSet presAssocID="{52C9B3A0-0D03-46A3-B4F8-0A981981C997}" presName="hierRoot1" presStyleCnt="0">
        <dgm:presLayoutVars>
          <dgm:hierBranch val="init"/>
        </dgm:presLayoutVars>
      </dgm:prSet>
      <dgm:spPr/>
    </dgm:pt>
    <dgm:pt modelId="{1EA2BDEF-C287-4A4E-AD20-D3CA8BDD9D80}" type="pres">
      <dgm:prSet presAssocID="{52C9B3A0-0D03-46A3-B4F8-0A981981C997}" presName="rootComposite1" presStyleCnt="0"/>
      <dgm:spPr/>
    </dgm:pt>
    <dgm:pt modelId="{1A9F84CB-DDD3-447F-A689-9DEDB5381EB2}" type="pres">
      <dgm:prSet presAssocID="{52C9B3A0-0D03-46A3-B4F8-0A981981C99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C23CB7-FC4E-4212-BD3A-B84253F9BED0}" type="pres">
      <dgm:prSet presAssocID="{52C9B3A0-0D03-46A3-B4F8-0A981981C99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66E8EBA-5FD1-4624-AA69-CA013471C3D7}" type="pres">
      <dgm:prSet presAssocID="{52C9B3A0-0D03-46A3-B4F8-0A981981C997}" presName="hierChild2" presStyleCnt="0"/>
      <dgm:spPr/>
    </dgm:pt>
    <dgm:pt modelId="{5794E658-E755-4297-B54B-0B5A82D42E3D}" type="pres">
      <dgm:prSet presAssocID="{088858F9-CA28-4628-AEDE-9E33D1423A5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18A038F-4F24-4DDF-A493-2D426A78F4AF}" type="pres">
      <dgm:prSet presAssocID="{4FCFC578-47B2-43B3-887E-4A1BECB20D14}" presName="hierRoot2" presStyleCnt="0">
        <dgm:presLayoutVars>
          <dgm:hierBranch val="init"/>
        </dgm:presLayoutVars>
      </dgm:prSet>
      <dgm:spPr/>
    </dgm:pt>
    <dgm:pt modelId="{EFC02FBF-14E2-4C86-944A-65E249AB6A38}" type="pres">
      <dgm:prSet presAssocID="{4FCFC578-47B2-43B3-887E-4A1BECB20D14}" presName="rootComposite" presStyleCnt="0"/>
      <dgm:spPr/>
    </dgm:pt>
    <dgm:pt modelId="{A51B6CE0-1441-4C15-ACC5-D48B607C277D}" type="pres">
      <dgm:prSet presAssocID="{4FCFC578-47B2-43B3-887E-4A1BECB20D1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A05A62-C3EA-46EE-8214-21A2913A3470}" type="pres">
      <dgm:prSet presAssocID="{4FCFC578-47B2-43B3-887E-4A1BECB20D14}" presName="rootConnector" presStyleLbl="node2" presStyleIdx="0" presStyleCnt="3"/>
      <dgm:spPr/>
      <dgm:t>
        <a:bodyPr/>
        <a:lstStyle/>
        <a:p>
          <a:endParaRPr lang="ru-RU"/>
        </a:p>
      </dgm:t>
    </dgm:pt>
    <dgm:pt modelId="{C5801497-79E5-4A8F-9D3B-6D3BC173A41C}" type="pres">
      <dgm:prSet presAssocID="{4FCFC578-47B2-43B3-887E-4A1BECB20D14}" presName="hierChild4" presStyleCnt="0"/>
      <dgm:spPr/>
    </dgm:pt>
    <dgm:pt modelId="{13331F25-DBA5-4548-A4CE-3832F54E644B}" type="pres">
      <dgm:prSet presAssocID="{4FCFC578-47B2-43B3-887E-4A1BECB20D14}" presName="hierChild5" presStyleCnt="0"/>
      <dgm:spPr/>
    </dgm:pt>
    <dgm:pt modelId="{6BC6AD13-D6E7-4A6E-8684-49B67C92C847}" type="pres">
      <dgm:prSet presAssocID="{4183755E-25D0-44BD-B815-7FF911133356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69B65F9-FB53-4533-91DB-8447C1EAAF70}" type="pres">
      <dgm:prSet presAssocID="{21273B09-2C42-4885-B641-237E21E02046}" presName="hierRoot2" presStyleCnt="0">
        <dgm:presLayoutVars>
          <dgm:hierBranch val="init"/>
        </dgm:presLayoutVars>
      </dgm:prSet>
      <dgm:spPr/>
    </dgm:pt>
    <dgm:pt modelId="{63DC88FB-2B3D-4AB9-AF64-A2C59359E350}" type="pres">
      <dgm:prSet presAssocID="{21273B09-2C42-4885-B641-237E21E02046}" presName="rootComposite" presStyleCnt="0"/>
      <dgm:spPr/>
    </dgm:pt>
    <dgm:pt modelId="{E0368A20-3265-495D-8CB9-031B5988CB3E}" type="pres">
      <dgm:prSet presAssocID="{21273B09-2C42-4885-B641-237E21E0204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63B154-BA7C-4DA6-8CD9-76F80CCF068E}" type="pres">
      <dgm:prSet presAssocID="{21273B09-2C42-4885-B641-237E21E02046}" presName="rootConnector" presStyleLbl="node2" presStyleIdx="1" presStyleCnt="3"/>
      <dgm:spPr/>
      <dgm:t>
        <a:bodyPr/>
        <a:lstStyle/>
        <a:p>
          <a:endParaRPr lang="ru-RU"/>
        </a:p>
      </dgm:t>
    </dgm:pt>
    <dgm:pt modelId="{1851FD05-4260-4259-A244-66F5ADC9A7A3}" type="pres">
      <dgm:prSet presAssocID="{21273B09-2C42-4885-B641-237E21E02046}" presName="hierChild4" presStyleCnt="0"/>
      <dgm:spPr/>
    </dgm:pt>
    <dgm:pt modelId="{E1D850C9-7E20-4E71-972D-4873201C267A}" type="pres">
      <dgm:prSet presAssocID="{21273B09-2C42-4885-B641-237E21E02046}" presName="hierChild5" presStyleCnt="0"/>
      <dgm:spPr/>
    </dgm:pt>
    <dgm:pt modelId="{E337C8A2-69D7-4A45-9478-EB7741DB5F4F}" type="pres">
      <dgm:prSet presAssocID="{49A04F7C-A5DF-45A0-B6CC-71A5D5311D3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B3D2305-4154-4976-8E6A-ED8AB0A6EDB6}" type="pres">
      <dgm:prSet presAssocID="{75561877-9285-4CB2-AAF6-42C5149E94B9}" presName="hierRoot2" presStyleCnt="0">
        <dgm:presLayoutVars>
          <dgm:hierBranch val="init"/>
        </dgm:presLayoutVars>
      </dgm:prSet>
      <dgm:spPr/>
    </dgm:pt>
    <dgm:pt modelId="{143FA8D8-5139-4853-8D8B-4CA93FA01255}" type="pres">
      <dgm:prSet presAssocID="{75561877-9285-4CB2-AAF6-42C5149E94B9}" presName="rootComposite" presStyleCnt="0"/>
      <dgm:spPr/>
    </dgm:pt>
    <dgm:pt modelId="{AD5E7F44-356A-495E-9514-96B8C7A882A4}" type="pres">
      <dgm:prSet presAssocID="{75561877-9285-4CB2-AAF6-42C5149E94B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DAE864-53EC-468B-B7BA-B618FF508156}" type="pres">
      <dgm:prSet presAssocID="{75561877-9285-4CB2-AAF6-42C5149E94B9}" presName="rootConnector" presStyleLbl="node2" presStyleIdx="2" presStyleCnt="3"/>
      <dgm:spPr/>
      <dgm:t>
        <a:bodyPr/>
        <a:lstStyle/>
        <a:p>
          <a:endParaRPr lang="ru-RU"/>
        </a:p>
      </dgm:t>
    </dgm:pt>
    <dgm:pt modelId="{409A95B8-6AB9-4040-B0C3-FDECF1B01AA4}" type="pres">
      <dgm:prSet presAssocID="{75561877-9285-4CB2-AAF6-42C5149E94B9}" presName="hierChild4" presStyleCnt="0"/>
      <dgm:spPr/>
    </dgm:pt>
    <dgm:pt modelId="{BF594FC7-EACB-4FCE-8F99-B03C428091C3}" type="pres">
      <dgm:prSet presAssocID="{75561877-9285-4CB2-AAF6-42C5149E94B9}" presName="hierChild5" presStyleCnt="0"/>
      <dgm:spPr/>
    </dgm:pt>
    <dgm:pt modelId="{09E41B4E-B5A7-44AC-B7AC-EB8C09F9F5FE}" type="pres">
      <dgm:prSet presAssocID="{52C9B3A0-0D03-46A3-B4F8-0A981981C997}" presName="hierChild3" presStyleCnt="0"/>
      <dgm:spPr/>
    </dgm:pt>
  </dgm:ptLst>
  <dgm:cxnLst>
    <dgm:cxn modelId="{DDBFB1E4-5FF6-4D3B-A717-33385D422373}" type="presOf" srcId="{4183755E-25D0-44BD-B815-7FF911133356}" destId="{6BC6AD13-D6E7-4A6E-8684-49B67C92C847}" srcOrd="0" destOrd="0" presId="urn:microsoft.com/office/officeart/2005/8/layout/orgChart1"/>
    <dgm:cxn modelId="{E1E1189B-F8DD-4190-86D5-477813BBB2F6}" srcId="{52C9B3A0-0D03-46A3-B4F8-0A981981C997}" destId="{4FCFC578-47B2-43B3-887E-4A1BECB20D14}" srcOrd="0" destOrd="0" parTransId="{088858F9-CA28-4628-AEDE-9E33D1423A5C}" sibTransId="{94ECD5DD-EBF1-44AD-BB62-E29FD915BEF1}"/>
    <dgm:cxn modelId="{011C1C9A-F3AC-4707-8A7B-7DEF983E65BF}" srcId="{9BA61C18-594A-4234-BD46-CD117216B4C9}" destId="{52C9B3A0-0D03-46A3-B4F8-0A981981C997}" srcOrd="0" destOrd="0" parTransId="{C0721592-2CCB-42F2-8260-6607BAFF7F03}" sibTransId="{50F859D1-71C8-4157-869D-11DC99FBC569}"/>
    <dgm:cxn modelId="{37327BB8-9520-4B3C-9DE8-C1961CD0FBC1}" type="presOf" srcId="{75561877-9285-4CB2-AAF6-42C5149E94B9}" destId="{02DAE864-53EC-468B-B7BA-B618FF508156}" srcOrd="1" destOrd="0" presId="urn:microsoft.com/office/officeart/2005/8/layout/orgChart1"/>
    <dgm:cxn modelId="{5FBAA9EF-1B47-4341-8F50-07160341A8A2}" type="presOf" srcId="{4FCFC578-47B2-43B3-887E-4A1BECB20D14}" destId="{A51B6CE0-1441-4C15-ACC5-D48B607C277D}" srcOrd="0" destOrd="0" presId="urn:microsoft.com/office/officeart/2005/8/layout/orgChart1"/>
    <dgm:cxn modelId="{5E2B97F1-5028-4B9C-8030-5DEC108F9F60}" type="presOf" srcId="{52C9B3A0-0D03-46A3-B4F8-0A981981C997}" destId="{1A9F84CB-DDD3-447F-A689-9DEDB5381EB2}" srcOrd="0" destOrd="0" presId="urn:microsoft.com/office/officeart/2005/8/layout/orgChart1"/>
    <dgm:cxn modelId="{70F9EA7C-CE87-48EC-9C0B-BEE854B7FBCA}" srcId="{52C9B3A0-0D03-46A3-B4F8-0A981981C997}" destId="{75561877-9285-4CB2-AAF6-42C5149E94B9}" srcOrd="2" destOrd="0" parTransId="{49A04F7C-A5DF-45A0-B6CC-71A5D5311D30}" sibTransId="{D4A4DA00-AB6F-4385-811A-954DBC49D8EA}"/>
    <dgm:cxn modelId="{6C5192AC-A622-4938-AB39-0E709725E32A}" type="presOf" srcId="{49A04F7C-A5DF-45A0-B6CC-71A5D5311D30}" destId="{E337C8A2-69D7-4A45-9478-EB7741DB5F4F}" srcOrd="0" destOrd="0" presId="urn:microsoft.com/office/officeart/2005/8/layout/orgChart1"/>
    <dgm:cxn modelId="{F1C60D1B-2850-469E-B785-DF16EE97B297}" type="presOf" srcId="{52C9B3A0-0D03-46A3-B4F8-0A981981C997}" destId="{C5C23CB7-FC4E-4212-BD3A-B84253F9BED0}" srcOrd="1" destOrd="0" presId="urn:microsoft.com/office/officeart/2005/8/layout/orgChart1"/>
    <dgm:cxn modelId="{E81B4284-C44E-49B3-917C-7EC4C460C034}" type="presOf" srcId="{21273B09-2C42-4885-B641-237E21E02046}" destId="{BD63B154-BA7C-4DA6-8CD9-76F80CCF068E}" srcOrd="1" destOrd="0" presId="urn:microsoft.com/office/officeart/2005/8/layout/orgChart1"/>
    <dgm:cxn modelId="{BA1A5977-D698-4A77-8F41-1ADF8D2E3BDA}" type="presOf" srcId="{088858F9-CA28-4628-AEDE-9E33D1423A5C}" destId="{5794E658-E755-4297-B54B-0B5A82D42E3D}" srcOrd="0" destOrd="0" presId="urn:microsoft.com/office/officeart/2005/8/layout/orgChart1"/>
    <dgm:cxn modelId="{2854D683-71A0-4412-884B-B1FC55837B9D}" type="presOf" srcId="{75561877-9285-4CB2-AAF6-42C5149E94B9}" destId="{AD5E7F44-356A-495E-9514-96B8C7A882A4}" srcOrd="0" destOrd="0" presId="urn:microsoft.com/office/officeart/2005/8/layout/orgChart1"/>
    <dgm:cxn modelId="{7AAF434E-231B-468A-A809-DCDF920840F3}" srcId="{52C9B3A0-0D03-46A3-B4F8-0A981981C997}" destId="{21273B09-2C42-4885-B641-237E21E02046}" srcOrd="1" destOrd="0" parTransId="{4183755E-25D0-44BD-B815-7FF911133356}" sibTransId="{2F97D85B-C0C9-42E8-A25E-E65A13482504}"/>
    <dgm:cxn modelId="{950D9B72-B723-4D9A-881A-8D2662D2F478}" type="presOf" srcId="{21273B09-2C42-4885-B641-237E21E02046}" destId="{E0368A20-3265-495D-8CB9-031B5988CB3E}" srcOrd="0" destOrd="0" presId="urn:microsoft.com/office/officeart/2005/8/layout/orgChart1"/>
    <dgm:cxn modelId="{1A085464-CD5B-4E19-9008-9F92560DC70C}" type="presOf" srcId="{9BA61C18-594A-4234-BD46-CD117216B4C9}" destId="{29DD110B-AD6D-4742-AF7D-CB477DF5DE72}" srcOrd="0" destOrd="0" presId="urn:microsoft.com/office/officeart/2005/8/layout/orgChart1"/>
    <dgm:cxn modelId="{983042C3-5549-44BF-80A6-27BAF97E4561}" type="presOf" srcId="{4FCFC578-47B2-43B3-887E-4A1BECB20D14}" destId="{0EA05A62-C3EA-46EE-8214-21A2913A3470}" srcOrd="1" destOrd="0" presId="urn:microsoft.com/office/officeart/2005/8/layout/orgChart1"/>
    <dgm:cxn modelId="{3C7D2FCF-E790-4679-BED0-29A0BCB8D85E}" type="presParOf" srcId="{29DD110B-AD6D-4742-AF7D-CB477DF5DE72}" destId="{E57986A7-00D7-4F16-9FD6-4636134A3B3F}" srcOrd="0" destOrd="0" presId="urn:microsoft.com/office/officeart/2005/8/layout/orgChart1"/>
    <dgm:cxn modelId="{EB265EB8-5306-470C-8A12-B180B267E6B8}" type="presParOf" srcId="{E57986A7-00D7-4F16-9FD6-4636134A3B3F}" destId="{1EA2BDEF-C287-4A4E-AD20-D3CA8BDD9D80}" srcOrd="0" destOrd="0" presId="urn:microsoft.com/office/officeart/2005/8/layout/orgChart1"/>
    <dgm:cxn modelId="{62BF1458-8C42-427D-B97C-6D7D7922BBD3}" type="presParOf" srcId="{1EA2BDEF-C287-4A4E-AD20-D3CA8BDD9D80}" destId="{1A9F84CB-DDD3-447F-A689-9DEDB5381EB2}" srcOrd="0" destOrd="0" presId="urn:microsoft.com/office/officeart/2005/8/layout/orgChart1"/>
    <dgm:cxn modelId="{C80CC769-BD5C-4E04-A284-D5060EBE24DD}" type="presParOf" srcId="{1EA2BDEF-C287-4A4E-AD20-D3CA8BDD9D80}" destId="{C5C23CB7-FC4E-4212-BD3A-B84253F9BED0}" srcOrd="1" destOrd="0" presId="urn:microsoft.com/office/officeart/2005/8/layout/orgChart1"/>
    <dgm:cxn modelId="{1AEE306C-D7FC-40F7-8224-83D905FDB276}" type="presParOf" srcId="{E57986A7-00D7-4F16-9FD6-4636134A3B3F}" destId="{B66E8EBA-5FD1-4624-AA69-CA013471C3D7}" srcOrd="1" destOrd="0" presId="urn:microsoft.com/office/officeart/2005/8/layout/orgChart1"/>
    <dgm:cxn modelId="{6AD9075D-D445-496B-AE9C-F661CCC7D0B2}" type="presParOf" srcId="{B66E8EBA-5FD1-4624-AA69-CA013471C3D7}" destId="{5794E658-E755-4297-B54B-0B5A82D42E3D}" srcOrd="0" destOrd="0" presId="urn:microsoft.com/office/officeart/2005/8/layout/orgChart1"/>
    <dgm:cxn modelId="{35EACE50-F494-44B7-A1F1-51D96B5DF3A1}" type="presParOf" srcId="{B66E8EBA-5FD1-4624-AA69-CA013471C3D7}" destId="{218A038F-4F24-4DDF-A493-2D426A78F4AF}" srcOrd="1" destOrd="0" presId="urn:microsoft.com/office/officeart/2005/8/layout/orgChart1"/>
    <dgm:cxn modelId="{D5CCA114-60DC-4523-9364-4BF72D16038F}" type="presParOf" srcId="{218A038F-4F24-4DDF-A493-2D426A78F4AF}" destId="{EFC02FBF-14E2-4C86-944A-65E249AB6A38}" srcOrd="0" destOrd="0" presId="urn:microsoft.com/office/officeart/2005/8/layout/orgChart1"/>
    <dgm:cxn modelId="{4731DA87-A02C-40A4-9DA2-E6E020908D86}" type="presParOf" srcId="{EFC02FBF-14E2-4C86-944A-65E249AB6A38}" destId="{A51B6CE0-1441-4C15-ACC5-D48B607C277D}" srcOrd="0" destOrd="0" presId="urn:microsoft.com/office/officeart/2005/8/layout/orgChart1"/>
    <dgm:cxn modelId="{5387E15F-988A-43B3-BE40-2A1FD2EA638A}" type="presParOf" srcId="{EFC02FBF-14E2-4C86-944A-65E249AB6A38}" destId="{0EA05A62-C3EA-46EE-8214-21A2913A3470}" srcOrd="1" destOrd="0" presId="urn:microsoft.com/office/officeart/2005/8/layout/orgChart1"/>
    <dgm:cxn modelId="{3EDF356C-66A7-41BC-9C9B-02EB29512436}" type="presParOf" srcId="{218A038F-4F24-4DDF-A493-2D426A78F4AF}" destId="{C5801497-79E5-4A8F-9D3B-6D3BC173A41C}" srcOrd="1" destOrd="0" presId="urn:microsoft.com/office/officeart/2005/8/layout/orgChart1"/>
    <dgm:cxn modelId="{38185A9E-4A10-4690-90E7-A2873B41E389}" type="presParOf" srcId="{218A038F-4F24-4DDF-A493-2D426A78F4AF}" destId="{13331F25-DBA5-4548-A4CE-3832F54E644B}" srcOrd="2" destOrd="0" presId="urn:microsoft.com/office/officeart/2005/8/layout/orgChart1"/>
    <dgm:cxn modelId="{89AEBD32-FDD3-4272-9EC3-321C523A9817}" type="presParOf" srcId="{B66E8EBA-5FD1-4624-AA69-CA013471C3D7}" destId="{6BC6AD13-D6E7-4A6E-8684-49B67C92C847}" srcOrd="2" destOrd="0" presId="urn:microsoft.com/office/officeart/2005/8/layout/orgChart1"/>
    <dgm:cxn modelId="{DAF9D7D8-6E11-4278-9EDC-1929C6126BC2}" type="presParOf" srcId="{B66E8EBA-5FD1-4624-AA69-CA013471C3D7}" destId="{069B65F9-FB53-4533-91DB-8447C1EAAF70}" srcOrd="3" destOrd="0" presId="urn:microsoft.com/office/officeart/2005/8/layout/orgChart1"/>
    <dgm:cxn modelId="{639C341D-6BF2-4BD9-B14E-5A70DB131F69}" type="presParOf" srcId="{069B65F9-FB53-4533-91DB-8447C1EAAF70}" destId="{63DC88FB-2B3D-4AB9-AF64-A2C59359E350}" srcOrd="0" destOrd="0" presId="urn:microsoft.com/office/officeart/2005/8/layout/orgChart1"/>
    <dgm:cxn modelId="{C0D8924B-64BE-4B14-9B0B-5C872CFC53FE}" type="presParOf" srcId="{63DC88FB-2B3D-4AB9-AF64-A2C59359E350}" destId="{E0368A20-3265-495D-8CB9-031B5988CB3E}" srcOrd="0" destOrd="0" presId="urn:microsoft.com/office/officeart/2005/8/layout/orgChart1"/>
    <dgm:cxn modelId="{13AC45D0-62D3-409B-B224-DC03240B597D}" type="presParOf" srcId="{63DC88FB-2B3D-4AB9-AF64-A2C59359E350}" destId="{BD63B154-BA7C-4DA6-8CD9-76F80CCF068E}" srcOrd="1" destOrd="0" presId="urn:microsoft.com/office/officeart/2005/8/layout/orgChart1"/>
    <dgm:cxn modelId="{0856BF0C-CEB6-48BA-AB5D-7712E91BB81B}" type="presParOf" srcId="{069B65F9-FB53-4533-91DB-8447C1EAAF70}" destId="{1851FD05-4260-4259-A244-66F5ADC9A7A3}" srcOrd="1" destOrd="0" presId="urn:microsoft.com/office/officeart/2005/8/layout/orgChart1"/>
    <dgm:cxn modelId="{AF23BA8C-FC62-4D0D-8D46-C2F1C1C5AE6C}" type="presParOf" srcId="{069B65F9-FB53-4533-91DB-8447C1EAAF70}" destId="{E1D850C9-7E20-4E71-972D-4873201C267A}" srcOrd="2" destOrd="0" presId="urn:microsoft.com/office/officeart/2005/8/layout/orgChart1"/>
    <dgm:cxn modelId="{D5607334-1F23-4B84-89F9-D3CF533EAFE3}" type="presParOf" srcId="{B66E8EBA-5FD1-4624-AA69-CA013471C3D7}" destId="{E337C8A2-69D7-4A45-9478-EB7741DB5F4F}" srcOrd="4" destOrd="0" presId="urn:microsoft.com/office/officeart/2005/8/layout/orgChart1"/>
    <dgm:cxn modelId="{B1EE9DDF-880B-41FF-B563-596235038121}" type="presParOf" srcId="{B66E8EBA-5FD1-4624-AA69-CA013471C3D7}" destId="{7B3D2305-4154-4976-8E6A-ED8AB0A6EDB6}" srcOrd="5" destOrd="0" presId="urn:microsoft.com/office/officeart/2005/8/layout/orgChart1"/>
    <dgm:cxn modelId="{11DC44AB-AC2F-4FFE-B30E-6E05306C254D}" type="presParOf" srcId="{7B3D2305-4154-4976-8E6A-ED8AB0A6EDB6}" destId="{143FA8D8-5139-4853-8D8B-4CA93FA01255}" srcOrd="0" destOrd="0" presId="urn:microsoft.com/office/officeart/2005/8/layout/orgChart1"/>
    <dgm:cxn modelId="{CE4ED2F9-8512-4425-8F65-F549B77364CD}" type="presParOf" srcId="{143FA8D8-5139-4853-8D8B-4CA93FA01255}" destId="{AD5E7F44-356A-495E-9514-96B8C7A882A4}" srcOrd="0" destOrd="0" presId="urn:microsoft.com/office/officeart/2005/8/layout/orgChart1"/>
    <dgm:cxn modelId="{00613E27-909D-48F0-9A22-0AC31C48F982}" type="presParOf" srcId="{143FA8D8-5139-4853-8D8B-4CA93FA01255}" destId="{02DAE864-53EC-468B-B7BA-B618FF508156}" srcOrd="1" destOrd="0" presId="urn:microsoft.com/office/officeart/2005/8/layout/orgChart1"/>
    <dgm:cxn modelId="{E78A2EC6-1F4E-4B1A-AFF7-7E95BD18F0B7}" type="presParOf" srcId="{7B3D2305-4154-4976-8E6A-ED8AB0A6EDB6}" destId="{409A95B8-6AB9-4040-B0C3-FDECF1B01AA4}" srcOrd="1" destOrd="0" presId="urn:microsoft.com/office/officeart/2005/8/layout/orgChart1"/>
    <dgm:cxn modelId="{5F7B85EA-EFCF-441A-A107-CE2D6D3A35AE}" type="presParOf" srcId="{7B3D2305-4154-4976-8E6A-ED8AB0A6EDB6}" destId="{BF594FC7-EACB-4FCE-8F99-B03C428091C3}" srcOrd="2" destOrd="0" presId="urn:microsoft.com/office/officeart/2005/8/layout/orgChart1"/>
    <dgm:cxn modelId="{878D3784-A649-43CA-8301-C32C957B3F80}" type="presParOf" srcId="{E57986A7-00D7-4F16-9FD6-4636134A3B3F}" destId="{09E41B4E-B5A7-44AC-B7AC-EB8C09F9F5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6573C-9FEE-49AF-980F-E3D98FCEFE44}">
      <dsp:nvSpPr>
        <dsp:cNvPr id="0" name=""/>
        <dsp:cNvSpPr/>
      </dsp:nvSpPr>
      <dsp:spPr>
        <a:xfrm>
          <a:off x="822959" y="0"/>
          <a:ext cx="9326880" cy="4268787"/>
        </a:xfrm>
        <a:prstGeom prst="rightArrow">
          <a:avLst/>
        </a:prstGeom>
        <a:solidFill>
          <a:schemeClr val="accent4">
            <a:lumMod val="75000"/>
          </a:schemeClr>
        </a:solidFill>
        <a:ln>
          <a:solidFill>
            <a:schemeClr val="accent4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4493B-9A02-48C0-87F5-15FDD6E090B7}">
      <dsp:nvSpPr>
        <dsp:cNvPr id="0" name=""/>
        <dsp:cNvSpPr/>
      </dsp:nvSpPr>
      <dsp:spPr>
        <a:xfrm>
          <a:off x="2587" y="1296515"/>
          <a:ext cx="3333563" cy="170751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none" kern="1200" dirty="0" smtClean="0">
              <a:solidFill>
                <a:schemeClr val="tx1"/>
              </a:solidFill>
            </a:rPr>
            <a:t>Действующая Конституция Российской Федерации была принята в 1993 году.</a:t>
          </a:r>
          <a:endParaRPr lang="ru-RU" sz="2000" b="1" u="none" kern="1200" dirty="0">
            <a:solidFill>
              <a:schemeClr val="tx1"/>
            </a:solidFill>
          </a:endParaRPr>
        </a:p>
      </dsp:txBody>
      <dsp:txXfrm>
        <a:off x="85941" y="1379869"/>
        <a:ext cx="3166855" cy="1540806"/>
      </dsp:txXfrm>
    </dsp:sp>
    <dsp:sp modelId="{5909CEB1-F607-4CEC-8C55-7233D224DF78}">
      <dsp:nvSpPr>
        <dsp:cNvPr id="0" name=""/>
        <dsp:cNvSpPr/>
      </dsp:nvSpPr>
      <dsp:spPr>
        <a:xfrm>
          <a:off x="3819618" y="1280636"/>
          <a:ext cx="3333563" cy="170751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</a:rPr>
            <a:t>Она пришла на смену Основным законам Российской империи 1906 года и конституциям РСФСР 1918, 1925, 1937 и 1978 годов.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902972" y="1363990"/>
        <a:ext cx="3166855" cy="1540806"/>
      </dsp:txXfrm>
    </dsp:sp>
    <dsp:sp modelId="{BE3AE3CC-0BCC-4114-8C36-56206AAD00B1}">
      <dsp:nvSpPr>
        <dsp:cNvPr id="0" name=""/>
        <dsp:cNvSpPr/>
      </dsp:nvSpPr>
      <dsp:spPr>
        <a:xfrm>
          <a:off x="7638064" y="1280636"/>
          <a:ext cx="3333563" cy="170751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7721418" y="1363990"/>
        <a:ext cx="3166855" cy="1540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94FF3-8C26-4C27-9E3C-CE9592D06CB7}">
      <dsp:nvSpPr>
        <dsp:cNvPr id="0" name=""/>
        <dsp:cNvSpPr/>
      </dsp:nvSpPr>
      <dsp:spPr>
        <a:xfrm>
          <a:off x="1098863" y="5"/>
          <a:ext cx="3941980" cy="2365188"/>
        </a:xfrm>
        <a:prstGeom prst="rect">
          <a:avLst/>
        </a:prstGeom>
        <a:solidFill>
          <a:schemeClr val="accent4">
            <a:lumMod val="75000"/>
          </a:schemeClr>
        </a:solidFill>
        <a:ln w="15875" cap="rnd" cmpd="sng" algn="ctr">
          <a:solidFill>
            <a:schemeClr val="accent4">
              <a:lumMod val="50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/>
            <a:t>Конституция Российской Федерации была принята 12 декабря 1993 года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/>
            <a:t>  по результатам всенародного голосования</a:t>
          </a:r>
          <a:endParaRPr lang="ru-RU" sz="1800" b="1" u="none" kern="1200" dirty="0"/>
        </a:p>
      </dsp:txBody>
      <dsp:txXfrm>
        <a:off x="1098863" y="5"/>
        <a:ext cx="3941980" cy="2365188"/>
      </dsp:txXfrm>
    </dsp:sp>
    <dsp:sp modelId="{171E7342-FCFB-42C3-BBFD-BC3200D1F57A}">
      <dsp:nvSpPr>
        <dsp:cNvPr id="0" name=""/>
        <dsp:cNvSpPr/>
      </dsp:nvSpPr>
      <dsp:spPr>
        <a:xfrm>
          <a:off x="5392193" y="242"/>
          <a:ext cx="3941980" cy="2365188"/>
        </a:xfrm>
        <a:prstGeom prst="rect">
          <a:avLst/>
        </a:prstGeom>
        <a:solidFill>
          <a:schemeClr val="accent4">
            <a:lumMod val="75000"/>
          </a:schemeClr>
        </a:solidFill>
        <a:ln w="15875" cap="rnd" cmpd="sng" algn="ctr">
          <a:solidFill>
            <a:schemeClr val="accent4">
              <a:lumMod val="5000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Термин «всенародное голосование» (а не «референдум») был использован для того, чтобы обойти положение действовавшего Закона о референдуме РСФСР, согласно которому Конституция может быть изменена лишь большинством голосов от общего числа избирателей страны</a:t>
          </a:r>
          <a:endParaRPr lang="ru-RU" sz="1600" b="1" kern="1200" dirty="0"/>
        </a:p>
      </dsp:txBody>
      <dsp:txXfrm>
        <a:off x="5392193" y="242"/>
        <a:ext cx="3941980" cy="2365188"/>
      </dsp:txXfrm>
    </dsp:sp>
    <dsp:sp modelId="{D18050B6-F3FF-4BFE-96DC-97A25027BDEC}">
      <dsp:nvSpPr>
        <dsp:cNvPr id="0" name=""/>
        <dsp:cNvSpPr/>
      </dsp:nvSpPr>
      <dsp:spPr>
        <a:xfrm>
          <a:off x="1056014" y="2759628"/>
          <a:ext cx="3941980" cy="2365188"/>
        </a:xfrm>
        <a:prstGeom prst="rect">
          <a:avLst/>
        </a:prstGeom>
        <a:solidFill>
          <a:schemeClr val="accent4">
            <a:lumMod val="75000"/>
          </a:schemeClr>
        </a:solidFill>
        <a:ln w="15875" cap="rnd" cmpd="sng" algn="ctr">
          <a:solidFill>
            <a:schemeClr val="accent4">
              <a:lumMod val="5000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Конституция Российской Федерации 1993 года вступила в силу в день её опубликования в «Российской газете» — 25.12.1993</a:t>
          </a:r>
          <a:endParaRPr lang="ru-RU" sz="1800" b="1" kern="1200" dirty="0"/>
        </a:p>
      </dsp:txBody>
      <dsp:txXfrm>
        <a:off x="1056014" y="2759628"/>
        <a:ext cx="3941980" cy="2365188"/>
      </dsp:txXfrm>
    </dsp:sp>
    <dsp:sp modelId="{EB5A9AE6-4211-4DC6-BE6E-237496619839}">
      <dsp:nvSpPr>
        <dsp:cNvPr id="0" name=""/>
        <dsp:cNvSpPr/>
      </dsp:nvSpPr>
      <dsp:spPr>
        <a:xfrm>
          <a:off x="5392193" y="2759628"/>
          <a:ext cx="3941980" cy="2365188"/>
        </a:xfrm>
        <a:prstGeom prst="rect">
          <a:avLst/>
        </a:prstGeom>
        <a:solidFill>
          <a:schemeClr val="accent4">
            <a:lumMod val="75000"/>
          </a:schemeClr>
        </a:solidFill>
        <a:ln w="15875" cap="rnd" cmpd="sng" algn="ctr">
          <a:solidFill>
            <a:schemeClr val="accent4">
              <a:lumMod val="5000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За новую Конституцию проголосовало 58,43 % от числа принявших участие в голосовании</a:t>
          </a:r>
          <a:endParaRPr lang="ru-RU" sz="1800" b="1" kern="1200" dirty="0"/>
        </a:p>
      </dsp:txBody>
      <dsp:txXfrm>
        <a:off x="5392193" y="2759628"/>
        <a:ext cx="3941980" cy="2365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7C8A2-69D7-4A45-9478-EB7741DB5F4F}">
      <dsp:nvSpPr>
        <dsp:cNvPr id="0" name=""/>
        <dsp:cNvSpPr/>
      </dsp:nvSpPr>
      <dsp:spPr>
        <a:xfrm>
          <a:off x="5464968" y="2964889"/>
          <a:ext cx="3866505" cy="671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523"/>
              </a:lnTo>
              <a:lnTo>
                <a:pt x="3866505" y="335523"/>
              </a:lnTo>
              <a:lnTo>
                <a:pt x="3866505" y="67104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6AD13-D6E7-4A6E-8684-49B67C92C847}">
      <dsp:nvSpPr>
        <dsp:cNvPr id="0" name=""/>
        <dsp:cNvSpPr/>
      </dsp:nvSpPr>
      <dsp:spPr>
        <a:xfrm>
          <a:off x="5419248" y="2964889"/>
          <a:ext cx="91440" cy="671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104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4E658-E755-4297-B54B-0B5A82D42E3D}">
      <dsp:nvSpPr>
        <dsp:cNvPr id="0" name=""/>
        <dsp:cNvSpPr/>
      </dsp:nvSpPr>
      <dsp:spPr>
        <a:xfrm>
          <a:off x="1598463" y="2964889"/>
          <a:ext cx="3866505" cy="671046"/>
        </a:xfrm>
        <a:custGeom>
          <a:avLst/>
          <a:gdLst/>
          <a:ahLst/>
          <a:cxnLst/>
          <a:rect l="0" t="0" r="0" b="0"/>
          <a:pathLst>
            <a:path>
              <a:moveTo>
                <a:pt x="3866505" y="0"/>
              </a:moveTo>
              <a:lnTo>
                <a:pt x="3866505" y="335523"/>
              </a:lnTo>
              <a:lnTo>
                <a:pt x="0" y="335523"/>
              </a:lnTo>
              <a:lnTo>
                <a:pt x="0" y="67104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F84CB-DDD3-447F-A689-9DEDB5381EB2}">
      <dsp:nvSpPr>
        <dsp:cNvPr id="0" name=""/>
        <dsp:cNvSpPr/>
      </dsp:nvSpPr>
      <dsp:spPr>
        <a:xfrm>
          <a:off x="3867239" y="1367159"/>
          <a:ext cx="3195458" cy="159772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Структура Конституции Р</a:t>
          </a:r>
          <a:r>
            <a:rPr lang="ru-RU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endParaRPr lang="ru-RU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67239" y="1367159"/>
        <a:ext cx="3195458" cy="1597729"/>
      </dsp:txXfrm>
    </dsp:sp>
    <dsp:sp modelId="{A51B6CE0-1441-4C15-ACC5-D48B607C277D}">
      <dsp:nvSpPr>
        <dsp:cNvPr id="0" name=""/>
        <dsp:cNvSpPr/>
      </dsp:nvSpPr>
      <dsp:spPr>
        <a:xfrm>
          <a:off x="733" y="3635935"/>
          <a:ext cx="3195458" cy="159772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Преамбула</a:t>
          </a:r>
          <a:endParaRPr lang="ru-RU" sz="2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3" y="3635935"/>
        <a:ext cx="3195458" cy="1597729"/>
      </dsp:txXfrm>
    </dsp:sp>
    <dsp:sp modelId="{E0368A20-3265-495D-8CB9-031B5988CB3E}">
      <dsp:nvSpPr>
        <dsp:cNvPr id="0" name=""/>
        <dsp:cNvSpPr/>
      </dsp:nvSpPr>
      <dsp:spPr>
        <a:xfrm>
          <a:off x="3867239" y="3635935"/>
          <a:ext cx="3195458" cy="159772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</a:t>
          </a:r>
          <a:r>
            <a:rPr lang="en-US" sz="2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endParaRPr lang="ru-RU" sz="27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 глав, 137 статей</a:t>
          </a:r>
          <a:endParaRPr lang="ru-RU" sz="2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67239" y="3635935"/>
        <a:ext cx="3195458" cy="1597729"/>
      </dsp:txXfrm>
    </dsp:sp>
    <dsp:sp modelId="{AD5E7F44-356A-495E-9514-96B8C7A882A4}">
      <dsp:nvSpPr>
        <dsp:cNvPr id="0" name=""/>
        <dsp:cNvSpPr/>
      </dsp:nvSpPr>
      <dsp:spPr>
        <a:xfrm>
          <a:off x="7733744" y="3635935"/>
          <a:ext cx="3195458" cy="159772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</a:t>
          </a:r>
          <a:r>
            <a:rPr lang="en-US" sz="2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</a:t>
          </a:r>
          <a:r>
            <a:rPr lang="ru-RU" sz="2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700" b="1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Заключительные и переходные положения</a:t>
          </a:r>
          <a:endParaRPr lang="ru-RU" sz="2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33744" y="3635935"/>
        <a:ext cx="3195458" cy="1597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C1DB-20AA-4D50-941E-3AB9703EF7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0C78CA6-53B7-4C87-9BC5-E38DB600C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1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C1DB-20AA-4D50-941E-3AB9703EF7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C78CA6-53B7-4C87-9BC5-E38DB600C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41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C1DB-20AA-4D50-941E-3AB9703EF7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C78CA6-53B7-4C87-9BC5-E38DB600C24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5833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C1DB-20AA-4D50-941E-3AB9703EF7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C78CA6-53B7-4C87-9BC5-E38DB600C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00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C1DB-20AA-4D50-941E-3AB9703EF7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C78CA6-53B7-4C87-9BC5-E38DB600C24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1438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C1DB-20AA-4D50-941E-3AB9703EF7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C78CA6-53B7-4C87-9BC5-E38DB600C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590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C1DB-20AA-4D50-941E-3AB9703EF7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8CA6-53B7-4C87-9BC5-E38DB600C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36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C1DB-20AA-4D50-941E-3AB9703EF7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8CA6-53B7-4C87-9BC5-E38DB600C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3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C1DB-20AA-4D50-941E-3AB9703EF7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8CA6-53B7-4C87-9BC5-E38DB600C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7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C1DB-20AA-4D50-941E-3AB9703EF7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C78CA6-53B7-4C87-9BC5-E38DB600C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2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C1DB-20AA-4D50-941E-3AB9703EF7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C78CA6-53B7-4C87-9BC5-E38DB600C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C1DB-20AA-4D50-941E-3AB9703EF7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C78CA6-53B7-4C87-9BC5-E38DB600C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7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C1DB-20AA-4D50-941E-3AB9703EF7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8CA6-53B7-4C87-9BC5-E38DB600C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4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C1DB-20AA-4D50-941E-3AB9703EF7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8CA6-53B7-4C87-9BC5-E38DB600C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C1DB-20AA-4D50-941E-3AB9703EF7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8CA6-53B7-4C87-9BC5-E38DB600C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7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C1DB-20AA-4D50-941E-3AB9703EF7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C78CA6-53B7-4C87-9BC5-E38DB600C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9C1DB-20AA-4D50-941E-3AB9703EF7CC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C78CA6-53B7-4C87-9BC5-E38DB600C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62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57074" y="4004840"/>
            <a:ext cx="5451542" cy="2053936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выполнили: </a:t>
            </a:r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spcBef>
                <a:spcPts val="0"/>
              </a:spcBef>
            </a:pP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Юндина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Анастасия Романовна,</a:t>
            </a:r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spcBef>
                <a:spcPts val="0"/>
              </a:spcBef>
            </a:pP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Школьникова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Сергеевна </a:t>
            </a:r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ченицы 5 «б» класса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№ 5 г. Красный Сулин Ростовской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6990" y="198640"/>
            <a:ext cx="915186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25 лет Конституции </a:t>
            </a:r>
          </a:p>
          <a:p>
            <a:pPr algn="ctr"/>
            <a:r>
              <a:rPr lang="ru-RU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Российской Федерации:</a:t>
            </a:r>
          </a:p>
          <a:p>
            <a:pPr algn="ctr"/>
            <a:r>
              <a:rPr lang="ru-RU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Конституционные права </a:t>
            </a:r>
          </a:p>
          <a:p>
            <a:pPr algn="ctr"/>
            <a:r>
              <a:rPr lang="ru-RU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и обязанности</a:t>
            </a:r>
            <a:endParaRPr lang="ru-RU" sz="5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92" y="3413908"/>
            <a:ext cx="6122830" cy="3444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14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85926" y="280601"/>
            <a:ext cx="10201274" cy="1280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Конституционные обязанности человека.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754156"/>
              </p:ext>
            </p:extLst>
          </p:nvPr>
        </p:nvGraphicFramePr>
        <p:xfrm>
          <a:off x="1685925" y="1815920"/>
          <a:ext cx="10201274" cy="471367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100637">
                  <a:extLst>
                    <a:ext uri="{9D8B030D-6E8A-4147-A177-3AD203B41FA5}">
                      <a16:colId xmlns:a16="http://schemas.microsoft.com/office/drawing/2014/main" xmlns="" val="233029190"/>
                    </a:ext>
                  </a:extLst>
                </a:gridCol>
                <a:gridCol w="5100637">
                  <a:extLst>
                    <a:ext uri="{9D8B030D-6E8A-4147-A177-3AD203B41FA5}">
                      <a16:colId xmlns:a16="http://schemas.microsoft.com/office/drawing/2014/main" xmlns="" val="3733583808"/>
                    </a:ext>
                  </a:extLst>
                </a:gridCol>
              </a:tblGrid>
              <a:tr h="2356835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Соблюдение Конституции РФ </a:t>
                      </a:r>
                    </a:p>
                    <a:p>
                      <a:pPr algn="l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 законов РФ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/>
                      </a:r>
                      <a:b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/>
                      </a:r>
                      <a:b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/>
                      </a:r>
                      <a:b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Уважение прав и свобод других лиц 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4078089"/>
                  </a:ext>
                </a:extLst>
              </a:tr>
              <a:tr h="2356835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Забота о детях и нетрудоспособных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/>
                      </a:r>
                      <a:b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родителях 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Получение основного </a:t>
                      </a:r>
                    </a:p>
                    <a:p>
                      <a:pPr algn="l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общего образования 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3931319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47" y="2156269"/>
            <a:ext cx="1851606" cy="1964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45" y="4275787"/>
            <a:ext cx="2115354" cy="2115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122" y="2385943"/>
            <a:ext cx="3204822" cy="15056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656" y="4595008"/>
            <a:ext cx="3333782" cy="179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85926" y="280601"/>
            <a:ext cx="10201274" cy="1280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Конституционные обязанности человека.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690932"/>
              </p:ext>
            </p:extLst>
          </p:nvPr>
        </p:nvGraphicFramePr>
        <p:xfrm>
          <a:off x="1685925" y="1815920"/>
          <a:ext cx="10201274" cy="471367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100637">
                  <a:extLst>
                    <a:ext uri="{9D8B030D-6E8A-4147-A177-3AD203B41FA5}">
                      <a16:colId xmlns:a16="http://schemas.microsoft.com/office/drawing/2014/main" xmlns="" val="233029190"/>
                    </a:ext>
                  </a:extLst>
                </a:gridCol>
                <a:gridCol w="5100637">
                  <a:extLst>
                    <a:ext uri="{9D8B030D-6E8A-4147-A177-3AD203B41FA5}">
                      <a16:colId xmlns:a16="http://schemas.microsoft.com/office/drawing/2014/main" xmlns="" val="3733583808"/>
                    </a:ext>
                  </a:extLst>
                </a:gridCol>
              </a:tblGrid>
              <a:tr h="2356835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Забота о памятниках </a:t>
                      </a:r>
                    </a:p>
                    <a:p>
                      <a:pPr algn="l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истории и культуры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/>
                      </a:r>
                      <a:b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Уплата налогов и сборов 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4078089"/>
                  </a:ext>
                </a:extLst>
              </a:tr>
              <a:tr h="2356835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Охрана природы </a:t>
                      </a:r>
                    </a:p>
                    <a:p>
                      <a:pPr algn="l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 окружающей </a:t>
                      </a:r>
                    </a:p>
                    <a:p>
                      <a:pPr algn="l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среды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Защита Отечества </a:t>
                      </a:r>
                      <a:endParaRPr lang="ru-RU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3931319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83" y="2021983"/>
            <a:ext cx="2016617" cy="2016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60" y="2126744"/>
            <a:ext cx="2947796" cy="191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35" y="4244663"/>
            <a:ext cx="2813765" cy="2140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41" y="4211393"/>
            <a:ext cx="2318197" cy="2318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19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80" y="2201885"/>
            <a:ext cx="8726676" cy="465611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19707" y="1"/>
            <a:ext cx="9800822" cy="2305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Российской Федерации гарантирует права человеку и гражданину. Государство обеспечивает гарантии соблюдения данных прав. Однако широк и круг обязанностей людей перед государством, которое вправе потребовать исполнение данных обязанностей каждым гражданином РФ.</a:t>
            </a:r>
          </a:p>
        </p:txBody>
      </p:sp>
    </p:spTree>
    <p:extLst>
      <p:ext uri="{BB962C8B-B14F-4D97-AF65-F5344CB8AC3E}">
        <p14:creationId xmlns:p14="http://schemas.microsoft.com/office/powerpoint/2010/main" val="39309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27085" y="5026499"/>
            <a:ext cx="90396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25 лет Конституции </a:t>
            </a:r>
          </a:p>
          <a:p>
            <a:pPr algn="ctr"/>
            <a:r>
              <a:rPr lang="ru-RU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Российской Федерации!</a:t>
            </a:r>
            <a:endParaRPr lang="ru-RU" sz="5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75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926" y="280601"/>
            <a:ext cx="10201274" cy="128089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Конституции Российской Федерации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314529"/>
              </p:ext>
            </p:extLst>
          </p:nvPr>
        </p:nvGraphicFramePr>
        <p:xfrm>
          <a:off x="914400" y="1643063"/>
          <a:ext cx="10972800" cy="426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25" y="2976949"/>
            <a:ext cx="2386012" cy="1601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7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1346"/>
              </p:ext>
            </p:extLst>
          </p:nvPr>
        </p:nvGraphicFramePr>
        <p:xfrm>
          <a:off x="1591469" y="1561491"/>
          <a:ext cx="10390188" cy="5125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685926" y="280601"/>
            <a:ext cx="10201274" cy="1280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Конституции Российской Федерации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48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092214"/>
              </p:ext>
            </p:extLst>
          </p:nvPr>
        </p:nvGraphicFramePr>
        <p:xfrm>
          <a:off x="928688" y="257175"/>
          <a:ext cx="10929937" cy="660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47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5926" y="5681730"/>
            <a:ext cx="8915400" cy="11762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 человека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такие правила, которые обеспечивают защиту достоинства и свободы каждого отдельного человека. В своей совокупности основные права образуют основу правового статуса личности.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85926" y="280601"/>
            <a:ext cx="10201274" cy="1280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Конституционные права человека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94" y="1561491"/>
            <a:ext cx="6162138" cy="390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359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464397"/>
              </p:ext>
            </p:extLst>
          </p:nvPr>
        </p:nvGraphicFramePr>
        <p:xfrm>
          <a:off x="1685925" y="1815920"/>
          <a:ext cx="10201274" cy="471367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100637">
                  <a:extLst>
                    <a:ext uri="{9D8B030D-6E8A-4147-A177-3AD203B41FA5}">
                      <a16:colId xmlns:a16="http://schemas.microsoft.com/office/drawing/2014/main" xmlns="" val="233029190"/>
                    </a:ext>
                  </a:extLst>
                </a:gridCol>
                <a:gridCol w="5100637">
                  <a:extLst>
                    <a:ext uri="{9D8B030D-6E8A-4147-A177-3AD203B41FA5}">
                      <a16:colId xmlns:a16="http://schemas.microsoft.com/office/drawing/2014/main" xmlns="" val="3733583808"/>
                    </a:ext>
                  </a:extLst>
                </a:gridCol>
              </a:tblGrid>
              <a:tr h="2356835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ПРАВО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 </a:t>
                      </a:r>
                    </a:p>
                    <a:p>
                      <a:pPr algn="l"/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ОХРАНУ ЗДОРОВЬЯ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ПРАВО НА СОЦИАЛЬНОЕ ОБЕСПЕЧЕНИЕ ПО ВОЗРАСТУ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4078089"/>
                  </a:ext>
                </a:extLst>
              </a:tr>
              <a:tr h="2356835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КАЖДЫЙ ИМЕЕ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 </a:t>
                      </a:r>
                    </a:p>
                    <a:p>
                      <a:pPr algn="l"/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ПРАВО НА ЖИЛИЩЕ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КАЖДЫЙ ИМЕЕТ </a:t>
                      </a:r>
                    </a:p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ПРАВО НА ОБРАЗОВАНИЕ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3931319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685926" y="280601"/>
            <a:ext cx="10201274" cy="1280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Конституционные права человека прописаны во 2 главе Конституции Российской Федерации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35" y="2377223"/>
            <a:ext cx="1784672" cy="1784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07" y="2032801"/>
            <a:ext cx="2053236" cy="195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76" y="4315109"/>
            <a:ext cx="1970767" cy="2074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32" y="4245297"/>
            <a:ext cx="2041301" cy="204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73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6" y="3067518"/>
            <a:ext cx="2844331" cy="2844331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85926" y="280601"/>
            <a:ext cx="10201274" cy="1280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Конституционные права человека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538594"/>
              </p:ext>
            </p:extLst>
          </p:nvPr>
        </p:nvGraphicFramePr>
        <p:xfrm>
          <a:off x="1685925" y="1815920"/>
          <a:ext cx="10201274" cy="471367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100637">
                  <a:extLst>
                    <a:ext uri="{9D8B030D-6E8A-4147-A177-3AD203B41FA5}">
                      <a16:colId xmlns:a16="http://schemas.microsoft.com/office/drawing/2014/main" xmlns="" val="233029190"/>
                    </a:ext>
                  </a:extLst>
                </a:gridCol>
                <a:gridCol w="5100637">
                  <a:extLst>
                    <a:ext uri="{9D8B030D-6E8A-4147-A177-3AD203B41FA5}">
                      <a16:colId xmlns:a16="http://schemas.microsoft.com/office/drawing/2014/main" xmlns="" val="3733583808"/>
                    </a:ext>
                  </a:extLst>
                </a:gridCol>
              </a:tblGrid>
              <a:tr h="2356835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ПРАВО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 СУДЕБНУЮ</a:t>
                      </a:r>
                    </a:p>
                    <a:p>
                      <a:pPr algn="l"/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ЗАЩИТУ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ПРАВО НА</a:t>
                      </a:r>
                    </a:p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БЛАГОПРИЯТНУЮ</a:t>
                      </a:r>
                    </a:p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ОКРУЖАЮЩУЮ </a:t>
                      </a:r>
                    </a:p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СРЕДУ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4078089"/>
                  </a:ext>
                </a:extLst>
              </a:tr>
              <a:tr h="2356835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ПРАВО НА СВОБОДНЫЙ </a:t>
                      </a:r>
                    </a:p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РУД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ПРАВО УЧАСТВОВАТЬ В УПРАВЛЕНИИ ДЕЛАМИ ГОСУДАРСТВА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393131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34" y="1824940"/>
            <a:ext cx="2230728" cy="223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37" y="1931831"/>
            <a:ext cx="2369693" cy="2123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85" y="4253473"/>
            <a:ext cx="2217427" cy="210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42" y="4812964"/>
            <a:ext cx="2773251" cy="1716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39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85926" y="280601"/>
            <a:ext cx="10201274" cy="1280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Конституционные права человека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453490"/>
              </p:ext>
            </p:extLst>
          </p:nvPr>
        </p:nvGraphicFramePr>
        <p:xfrm>
          <a:off x="1685925" y="1815920"/>
          <a:ext cx="10201274" cy="471367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100637">
                  <a:extLst>
                    <a:ext uri="{9D8B030D-6E8A-4147-A177-3AD203B41FA5}">
                      <a16:colId xmlns:a16="http://schemas.microsoft.com/office/drawing/2014/main" xmlns="" val="233029190"/>
                    </a:ext>
                  </a:extLst>
                </a:gridCol>
                <a:gridCol w="5100637">
                  <a:extLst>
                    <a:ext uri="{9D8B030D-6E8A-4147-A177-3AD203B41FA5}">
                      <a16:colId xmlns:a16="http://schemas.microsoft.com/office/drawing/2014/main" xmlns="" val="3733583808"/>
                    </a:ext>
                  </a:extLst>
                </a:gridCol>
              </a:tblGrid>
              <a:tr h="2356835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ПРАВО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СВОБОДНО ВЫЕЗЖАТЬ ЗА ПРЕДЕЛЫ РФ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ПРАВО НА </a:t>
                      </a:r>
                    </a:p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НЕПРИКОСНОВЕННОСТЬ </a:t>
                      </a:r>
                    </a:p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ЧАСТНОЙ ЖИЗНИ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4078089"/>
                  </a:ext>
                </a:extLst>
              </a:tr>
              <a:tr h="2356835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ПРАВО НА ЖИЗНЬ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ПРАВО НА ОПРЕДЕЛЕНИЕ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l"/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 УКАЗАНИЕ </a:t>
                      </a:r>
                    </a:p>
                    <a:p>
                      <a:pPr algn="l"/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СВОЕЙ </a:t>
                      </a:r>
                    </a:p>
                    <a:p>
                      <a:pPr algn="l"/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НАЦИОНАЛЬНОЙ </a:t>
                      </a:r>
                    </a:p>
                    <a:p>
                      <a:pPr algn="l"/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ПРИНАДЛЕЖНОСТИ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393131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24" y="2127037"/>
            <a:ext cx="3834063" cy="2058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39" y="4233662"/>
            <a:ext cx="2247900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14" y="4233662"/>
            <a:ext cx="2234485" cy="223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123" y="1815920"/>
            <a:ext cx="2331075" cy="2200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74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4666" y="5575368"/>
            <a:ext cx="8915400" cy="79830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Обязанность 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это мера общественно необходимого поведения человека, призванная вместе с правами и свободами обеспечивать баланс, устойчивость и динамизм правового регулирования.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85926" y="280601"/>
            <a:ext cx="10201274" cy="1280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Российской Федерации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устанавливает обязанности человека. Не бывает прав без обязанностей!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85" y="1624793"/>
            <a:ext cx="3887273" cy="388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</TotalTime>
  <Words>320</Words>
  <Application>Microsoft Office PowerPoint</Application>
  <PresentationFormat>Широкоэкранный</PresentationFormat>
  <Paragraphs>75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Легкий дым</vt:lpstr>
      <vt:lpstr>Презентация PowerPoint</vt:lpstr>
      <vt:lpstr>История Конституции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14</cp:revision>
  <dcterms:created xsi:type="dcterms:W3CDTF">2018-12-03T14:56:36Z</dcterms:created>
  <dcterms:modified xsi:type="dcterms:W3CDTF">2018-12-04T05:46:34Z</dcterms:modified>
</cp:coreProperties>
</file>