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351"/>
            <a:ext cx="4039331" cy="403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7772400" cy="1470025"/>
          </a:xfrm>
        </p:spPr>
        <p:txBody>
          <a:bodyPr/>
          <a:lstStyle/>
          <a:p>
            <a:r>
              <a:rPr lang="ru-RU" dirty="0" smtClean="0"/>
              <a:t>«25 </a:t>
            </a:r>
            <a:r>
              <a:rPr lang="ru-RU" dirty="0" smtClean="0"/>
              <a:t>лет Конституции России: история и </a:t>
            </a:r>
            <a:r>
              <a:rPr lang="ru-RU" dirty="0" smtClean="0"/>
              <a:t>перспективы»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732490"/>
            <a:ext cx="6084168" cy="30963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подготовила: Гнездилова Александра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Васильевна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</a:t>
            </a:r>
            <a:r>
              <a:rPr lang="ru-RU" dirty="0" err="1" smtClean="0">
                <a:solidFill>
                  <a:schemeClr val="tx1"/>
                </a:solidFill>
              </a:rPr>
              <a:t>сош</a:t>
            </a:r>
            <a:r>
              <a:rPr lang="ru-RU" dirty="0" smtClean="0">
                <a:solidFill>
                  <a:schemeClr val="tx1"/>
                </a:solidFill>
              </a:rPr>
              <a:t> №6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 Красный Сулин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Ростовской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8«Б» класс</a:t>
            </a:r>
          </a:p>
          <a:p>
            <a:endParaRPr lang="ru-RU" dirty="0"/>
          </a:p>
        </p:txBody>
      </p:sp>
      <p:pic>
        <p:nvPicPr>
          <p:cNvPr id="4" name="Gimn_Rossii_minus_-_Gimn_Ross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/>
              <a:t>Перспективы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067128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Последующие </a:t>
            </a:r>
            <a:r>
              <a:rPr lang="ru-RU" b="1" dirty="0" smtClean="0"/>
              <a:t>Конституции ,по </a:t>
            </a:r>
            <a:r>
              <a:rPr lang="ru-RU" b="1" dirty="0" smtClean="0"/>
              <a:t>моему </a:t>
            </a:r>
            <a:r>
              <a:rPr lang="ru-RU" b="1" dirty="0" smtClean="0"/>
              <a:t>мнению, </a:t>
            </a:r>
            <a:r>
              <a:rPr lang="ru-RU" b="1" dirty="0" smtClean="0"/>
              <a:t>сохранят принципы ныне существующего конституционного строя:</a:t>
            </a:r>
          </a:p>
          <a:p>
            <a:pPr>
              <a:buFontTx/>
              <a:buChar char="-"/>
            </a:pPr>
            <a:r>
              <a:rPr lang="ru-RU" b="1" dirty="0" smtClean="0"/>
              <a:t>Человек и гражданин, его права и свободы как высшая ценност</a:t>
            </a:r>
            <a:r>
              <a:rPr lang="ru-RU" b="1" dirty="0"/>
              <a:t>ь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 народовластие и республиканская форма правления, отвечающая требованиям демократии и правового государства</a:t>
            </a:r>
          </a:p>
          <a:p>
            <a:pPr>
              <a:buFontTx/>
              <a:buChar char="-"/>
            </a:pPr>
            <a:r>
              <a:rPr lang="ru-RU" b="1" dirty="0" smtClean="0"/>
              <a:t>Федеративное устройство , основанное на государственной целостности страны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44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6250">
                <a:srgbClr val="9FB9E5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Перспективы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-социальная защита человека </a:t>
            </a:r>
          </a:p>
          <a:p>
            <a:pPr marL="0" indent="0">
              <a:buNone/>
            </a:pPr>
            <a:r>
              <a:rPr lang="ru-RU" b="1" dirty="0" smtClean="0"/>
              <a:t>-разделение властей </a:t>
            </a:r>
          </a:p>
          <a:p>
            <a:pPr marL="0" indent="0">
              <a:buNone/>
            </a:pPr>
            <a:r>
              <a:rPr lang="ru-RU" b="1" dirty="0" smtClean="0"/>
              <a:t>-гарантии местного самоуправления </a:t>
            </a:r>
          </a:p>
          <a:p>
            <a:pPr marL="0" indent="0">
              <a:buNone/>
            </a:pPr>
            <a:r>
              <a:rPr lang="ru-RU" b="1" dirty="0" smtClean="0"/>
              <a:t>-политическое и идеологическое многообразие, многопартийность </a:t>
            </a:r>
          </a:p>
          <a:p>
            <a:pPr marL="0" indent="0">
              <a:buNone/>
            </a:pPr>
            <a:r>
              <a:rPr lang="ru-RU" b="1" dirty="0" smtClean="0"/>
              <a:t>-единство экономического пространства, многообразие и равенство форм собственности </a:t>
            </a:r>
          </a:p>
          <a:p>
            <a:pPr marL="0" indent="0">
              <a:buNone/>
            </a:pPr>
            <a:r>
              <a:rPr lang="ru-RU" b="1" dirty="0" smtClean="0"/>
              <a:t>-высшая юридическая сила и прямое действие Конституции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8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Конституция-это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556792"/>
            <a:ext cx="4978896" cy="56166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Высший нормативный правовой акт Российской Федерации. Принята народом России 12 декабря 1993 года, вступила в силу 25 декабря 1993 года. Конституция обладает высшей юридической силой, закрепляющей основы конституционного строя России, государственное устройство, образование представительных, исполнительных, судебных органов власти и систему местного самоуправления, права и свободы человека и гражданина, а также конституционные поправки и пересмотр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39674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Элементы конституционной монархии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75" y="1905560"/>
            <a:ext cx="6707088" cy="49411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Элементы конституционной монархии наличествовали в России в начале XVII века — власть царя Василия Шуйского была ограничена крестоцеловальной записью. Документы конституционного содержания появились в России в первой половине XVIII века. В 1730 году Дмитрий Михайлович Голицын попытался ввести в России конституционную монархию. Власть императрицы Анны Иоанновны была ограничена «кондициями», но полноценная конституция не была введена. Опираясь на нижние чины армии, агитированные за абсолютную монархию Прокоповичем, Анна надорвала кондиции и стала абсолютной монархиней; члены Верховного тайного совета, к которому переходила полнота власти по кондициям, были почти все репрессированы....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2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8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953" y="1196752"/>
            <a:ext cx="6347048" cy="5069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Идея создания конституции в пределах России, преследовала фактически всех правителей и даже жителей страны, в основном декабристов и сторонников создания конституции. Но по разным причинам люди либо отказывались от этой идеи , либо решались на создание конституции , но отменяли процесс.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19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40" y="1268760"/>
            <a:ext cx="2294756" cy="36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конституция советской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5050904" cy="57606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Первая конституция, конституция РСФСР, была принята V Всероссийским съездом Советов на заседании 10 июля 1918 года как Конституция (Основной Закон) РСФСР и была опубликована в «Собрании Узаконений РСФСР</a:t>
            </a:r>
            <a:r>
              <a:rPr lang="ru-RU" b="1" dirty="0" smtClean="0"/>
              <a:t>». </a:t>
            </a:r>
            <a:r>
              <a:rPr lang="ru-RU" b="1" dirty="0"/>
              <a:t>Конституция 1918 года закрепила диктатуру пролетариата. </a:t>
            </a:r>
            <a:r>
              <a:rPr lang="ru-RU" b="1" dirty="0" smtClean="0"/>
              <a:t>Данная </a:t>
            </a:r>
            <a:r>
              <a:rPr lang="ru-RU" b="1" dirty="0"/>
              <a:t>Конституция была самой </a:t>
            </a:r>
            <a:r>
              <a:rPr lang="ru-RU" b="1" dirty="0" smtClean="0"/>
              <a:t>идеализированной </a:t>
            </a:r>
            <a:r>
              <a:rPr lang="ru-RU" b="1" dirty="0"/>
              <a:t>из </a:t>
            </a:r>
            <a:r>
              <a:rPr lang="ru-RU" b="1" dirty="0" smtClean="0"/>
              <a:t>всех. </a:t>
            </a:r>
            <a:r>
              <a:rPr lang="ru-RU" b="1" dirty="0"/>
              <a:t>Она утратила силу в связи с принятием Конституции (Основного Закона) РСФСР, утверждённой Постановлением XII Всероссийского съезда Советов рабочих, крестьянских, казачьих и красноармейских депутатов от 11 мая 1925 года....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Конституция </a:t>
            </a:r>
            <a:r>
              <a:rPr lang="ru-RU" dirty="0" smtClean="0"/>
              <a:t>СССР </a:t>
            </a:r>
            <a:r>
              <a:rPr lang="ru-RU" dirty="0"/>
              <a:t>1925 года.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5257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Утверждена </a:t>
            </a:r>
            <a:r>
              <a:rPr lang="ru-RU" b="1" dirty="0"/>
              <a:t>Постановлением XII Всероссийского Съезда Советов от 11 мая 1925 года «Об Утверждении Конституции (Основного Закона) РСФСР». Её принятие обуславливалось вхождением РСФСР в состав новообразованного Союза ССР и приведением российского законодательства в соответствие союзному (главным образом, Конституции СССР </a:t>
            </a:r>
            <a:r>
              <a:rPr lang="ru-RU" b="1" dirty="0" smtClean="0"/>
              <a:t>1925 </a:t>
            </a:r>
            <a:r>
              <a:rPr lang="ru-RU" b="1" dirty="0"/>
              <a:t>года). В данную Конституцию вносилось несколько изменений, связанных с </a:t>
            </a:r>
            <a:r>
              <a:rPr lang="ru-RU" b="1" dirty="0" smtClean="0"/>
              <a:t>административно-территориальным делением </a:t>
            </a:r>
            <a:r>
              <a:rPr lang="ru-RU" b="1" dirty="0"/>
              <a:t>и </a:t>
            </a:r>
            <a:r>
              <a:rPr lang="ru-RU" b="1" dirty="0" smtClean="0"/>
              <a:t>реорганизацией </a:t>
            </a:r>
            <a:r>
              <a:rPr lang="ru-RU" b="1" dirty="0"/>
              <a:t>органов советского управления...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65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 СССР 1977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555496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Введена в действие </a:t>
            </a:r>
            <a:r>
              <a:rPr lang="ru-RU" sz="2400" b="1" dirty="0" smtClean="0"/>
              <a:t>Декларацией </a:t>
            </a:r>
            <a:r>
              <a:rPr lang="ru-RU" sz="2400" b="1" dirty="0"/>
              <a:t>Верховного Совета РСФСР от 12 апреля 1978 года в порядке, установленном Законом РСФСР от 12 апреля 1978 года. Принята из-за смены общесоюзной «сталинской» конституции на «брежневскую» Конституцию СССР 1977 года на внеочередной VII сессии Верховного Совета РСФСР девятого созыва 12 апреля 1978 года....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58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 РФ 1993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492" y="1772816"/>
            <a:ext cx="605901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Ныне действующая Конституция </a:t>
            </a:r>
            <a:r>
              <a:rPr lang="ru-RU" b="1" dirty="0"/>
              <a:t>Российской Федерации была принята 12 декабря 1993 года по результатам всенародного голосования, проведённого в соответствии с Указом Президента России от 15 октября 1993 года № 1633 «О проведении всенародного голосования по проекту Конституции Российской Федерации</a:t>
            </a:r>
            <a:r>
              <a:rPr lang="ru-RU" b="1" dirty="0" smtClean="0"/>
              <a:t>»...</a:t>
            </a:r>
          </a:p>
          <a:p>
            <a:r>
              <a:rPr lang="ru-RU" b="1" dirty="0"/>
              <a:t> Конституция Российской Федерации 1993 года вступила в силу в день её опубликования в «Российской газете» — 25 декабря 1993 года. За новую Конституцию проголосовало 58,43 % от числа принявших участие в голосовании, что при явке в 54,81 % составляло 32,03 % от числа зарегистрированных избирателей в России....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" y="0"/>
            <a:ext cx="9140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638</Words>
  <Application>Microsoft Office PowerPoint</Application>
  <PresentationFormat>Экран (4:3)</PresentationFormat>
  <Paragraphs>33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«25 лет Конституции России: история и перспективы»</vt:lpstr>
      <vt:lpstr>Конституция-это</vt:lpstr>
      <vt:lpstr>Элементы конституционной монархии</vt:lpstr>
      <vt:lpstr>Презентация PowerPoint</vt:lpstr>
      <vt:lpstr>Первая конституция советской страны</vt:lpstr>
      <vt:lpstr>Конституция СССР 1925 года. </vt:lpstr>
      <vt:lpstr>Конституция СССР 1977 года</vt:lpstr>
      <vt:lpstr>Конституция РФ 1993 года</vt:lpstr>
      <vt:lpstr>Презентация PowerPoint</vt:lpstr>
      <vt:lpstr>Перспективы </vt:lpstr>
      <vt:lpstr>Перспективы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конституции </dc:title>
  <cp:lastModifiedBy>История</cp:lastModifiedBy>
  <cp:revision>19</cp:revision>
  <dcterms:modified xsi:type="dcterms:W3CDTF">2018-12-04T06:44:53Z</dcterms:modified>
</cp:coreProperties>
</file>