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9"/>
  </p:notesMasterIdLst>
  <p:sldIdLst>
    <p:sldId id="271" r:id="rId2"/>
    <p:sldId id="272" r:id="rId3"/>
    <p:sldId id="273" r:id="rId4"/>
    <p:sldId id="274" r:id="rId5"/>
    <p:sldId id="275" r:id="rId6"/>
    <p:sldId id="276" r:id="rId7"/>
    <p:sldId id="278" r:id="rId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57"/>
    <a:srgbClr val="4FD99B"/>
    <a:srgbClr val="004070"/>
    <a:srgbClr val="90E3FA"/>
    <a:srgbClr val="74DCF8"/>
    <a:srgbClr val="E757E0"/>
    <a:srgbClr val="FFC1C1"/>
    <a:srgbClr val="E8F7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692" autoAdjust="0"/>
  </p:normalViewPr>
  <p:slideViewPr>
    <p:cSldViewPr>
      <p:cViewPr>
        <p:scale>
          <a:sx n="119" d="100"/>
          <a:sy n="119" d="100"/>
        </p:scale>
        <p:origin x="-16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CC3F0A1-276F-49FC-9E29-167FA4FC5AD1}" type="datetimeFigureOut">
              <a:rPr lang="ru-RU"/>
              <a:pPr>
                <a:defRPr/>
              </a:pPr>
              <a:t>22.01.19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FBDDC77-F78B-4F8B-A059-6ADC817620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2026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890BD2-4163-4D0A-8C69-2B00B7459B80}" type="datetimeFigureOut">
              <a:rPr lang="ru-RU" smtClean="0"/>
              <a:pPr>
                <a:defRPr/>
              </a:pPr>
              <a:t>22.01.19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86779C-8F62-4C5F-AC45-8B55D2FA637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0A36DD-70E1-411A-97FE-116632858338}" type="datetimeFigureOut">
              <a:rPr lang="ru-RU" smtClean="0"/>
              <a:pPr>
                <a:defRPr/>
              </a:pPr>
              <a:t>22.01.19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8AF764-9FF9-4AAF-8D82-A8B1DCCCB65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0571B8-061C-4D30-980A-2B34E52A54DF}" type="datetimeFigureOut">
              <a:rPr lang="ru-RU" smtClean="0"/>
              <a:pPr>
                <a:defRPr/>
              </a:pPr>
              <a:t>22.01.19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AA9EB9-EEC7-4775-B4BB-C0302C2D492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E14512-4908-4698-8FBB-DA3220330803}" type="datetimeFigureOut">
              <a:rPr lang="ru-RU" smtClean="0"/>
              <a:pPr>
                <a:defRPr/>
              </a:pPr>
              <a:t>22.01.19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FA83A8-D1C3-4347-9438-6AF43E21AE4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25AF35-5041-4D85-BFA6-696CF7B74923}" type="datetimeFigureOut">
              <a:rPr lang="ru-RU" smtClean="0"/>
              <a:pPr>
                <a:defRPr/>
              </a:pPr>
              <a:t>22.01.19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4B231A-624D-46B7-998F-181106A77E6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A7513B-F83D-4C69-AE7A-294443C37655}" type="datetimeFigureOut">
              <a:rPr lang="ru-RU" smtClean="0"/>
              <a:pPr>
                <a:defRPr/>
              </a:pPr>
              <a:t>22.01.19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BF4824-2CF9-4F69-A83A-70C35373208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D4E0B5-D8F4-4513-83DA-FAFE2F130193}" type="datetimeFigureOut">
              <a:rPr lang="ru-RU" smtClean="0"/>
              <a:pPr>
                <a:defRPr/>
              </a:pPr>
              <a:t>22.01.19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9675BF-4901-4F93-84DE-CCB1471A801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0E0A34-06AF-4340-99D2-D9A9B30B03D5}" type="datetimeFigureOut">
              <a:rPr lang="ru-RU" smtClean="0"/>
              <a:pPr>
                <a:defRPr/>
              </a:pPr>
              <a:t>22.01.19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C80BD-4D3B-4C4F-A772-63E15B3AC3C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304B10-FF9C-47DC-8D14-257990D4F16F}" type="datetimeFigureOut">
              <a:rPr lang="ru-RU" smtClean="0"/>
              <a:pPr>
                <a:defRPr/>
              </a:pPr>
              <a:t>22.01.19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DD50F9-158E-4063-8672-C0441ED86F0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114BB2-5F1C-4660-862B-0B82CB7D4474}" type="datetimeFigureOut">
              <a:rPr lang="ru-RU" smtClean="0"/>
              <a:pPr>
                <a:defRPr/>
              </a:pPr>
              <a:t>22.01.19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255879-C32C-4054-A35F-5650BBB7354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C48E60-5096-4382-B101-2985EF29FC7B}" type="datetimeFigureOut">
              <a:rPr lang="ru-RU" smtClean="0"/>
              <a:pPr>
                <a:defRPr/>
              </a:pPr>
              <a:t>22.01.19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B51EF-34CA-4D66-81EE-B436BCC5E00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F9E7ED6-7355-4392-B203-241802C8B10E}" type="datetimeFigureOut">
              <a:rPr lang="ru-RU" smtClean="0"/>
              <a:pPr>
                <a:defRPr/>
              </a:pPr>
              <a:t>22.01.19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775ADA4B-C047-46F6-B31C-6B5D56D39BC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latin typeface="Bahnschrift Condensed" pitchFamily="34" charset="0"/>
              </a:rPr>
              <a:t>Создавая </a:t>
            </a:r>
            <a:r>
              <a:rPr lang="ru-RU" dirty="0" err="1" smtClean="0">
                <a:latin typeface="Bahnschrift Condensed" pitchFamily="34" charset="0"/>
              </a:rPr>
              <a:t>себя,я</a:t>
            </a:r>
            <a:r>
              <a:rPr lang="ru-RU" dirty="0" smtClean="0">
                <a:latin typeface="Bahnschrift Condensed" pitchFamily="34" charset="0"/>
              </a:rPr>
              <a:t> создаю будущее России</a:t>
            </a:r>
            <a:endParaRPr lang="ru-RU" dirty="0">
              <a:latin typeface="Bahnschrift Condensed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Карпова Алла</a:t>
            </a:r>
          </a:p>
          <a:p>
            <a:r>
              <a:rPr lang="ru-RU" dirty="0" smtClean="0"/>
              <a:t>Ученица 7 класса </a:t>
            </a:r>
          </a:p>
          <a:p>
            <a:r>
              <a:rPr lang="ru-RU" dirty="0" smtClean="0"/>
              <a:t>МБОУ Киселевской СОШ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685356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Я родилась в селе </a:t>
            </a:r>
            <a:r>
              <a:rPr lang="ru-RU" sz="2400" dirty="0" err="1" smtClean="0"/>
              <a:t>Киселево</a:t>
            </a:r>
            <a:r>
              <a:rPr lang="ru-RU" sz="2400" dirty="0"/>
              <a:t> </a:t>
            </a:r>
            <a:r>
              <a:rPr lang="ru-RU" sz="2400" dirty="0" smtClean="0"/>
              <a:t>и получила право на жизнь</a:t>
            </a:r>
            <a:endParaRPr lang="ru-RU" sz="24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001" y="609600"/>
            <a:ext cx="3248675" cy="4331568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3302681" cy="4403576"/>
          </a:xfrm>
        </p:spPr>
      </p:pic>
    </p:spTree>
    <p:extLst>
      <p:ext uri="{BB962C8B-B14F-4D97-AF65-F5344CB8AC3E}">
        <p14:creationId xmlns:p14="http://schemas.microsoft.com/office/powerpoint/2010/main" val="2421151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Я живу и воспитываюсь в замечательной, дружной  семье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68694"/>
            <a:ext cx="3078342" cy="4104456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48680"/>
            <a:ext cx="3168352" cy="4224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096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233319"/>
            <a:ext cx="6781800" cy="1600200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>Я Учусь в Киселевской школе и получаю образование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30242"/>
            <a:ext cx="4073090" cy="2287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23408"/>
            <a:ext cx="3894517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76225"/>
            <a:ext cx="4392488" cy="3294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8486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149080"/>
            <a:ext cx="6781800" cy="16002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Я горжусь историей нашей страны!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8"/>
            <a:ext cx="2914650" cy="3886200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640" y="16417882"/>
            <a:ext cx="5508612" cy="734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60648"/>
            <a:ext cx="3647051" cy="273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348880"/>
            <a:ext cx="5052878" cy="2838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9632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Я хочу видеть свое село чистым, красивым и процветающим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15560"/>
            <a:ext cx="6624736" cy="454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6655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Я горжусь тем, что живу в современной России, и нам многое предстоит!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2696"/>
            <a:ext cx="2914650" cy="38862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60648"/>
            <a:ext cx="3960440" cy="297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348880"/>
            <a:ext cx="3416896" cy="2562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80942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406</TotalTime>
  <Words>71</Words>
  <Application>Microsoft Office PowerPoint</Application>
  <PresentationFormat>Экран (4:3)</PresentationFormat>
  <Paragraphs>10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NewsPrint</vt:lpstr>
      <vt:lpstr>Создавая себя,я создаю будущее России</vt:lpstr>
      <vt:lpstr>Я родилась в селе Киселево и получила право на жизнь</vt:lpstr>
      <vt:lpstr>Я живу и воспитываюсь в замечательной, дружной  семье</vt:lpstr>
      <vt:lpstr>Я Учусь в Киселевской школе и получаю образование </vt:lpstr>
      <vt:lpstr>Я горжусь историей нашей страны!</vt:lpstr>
      <vt:lpstr>Я хочу видеть свое село чистым, красивым и процветающим</vt:lpstr>
      <vt:lpstr>Я горжусь тем, что живу в современной России, и нам многое предстоит!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АКЦИЯ  «Хочу строить будущее России»  Её девиз: «Создавая себя, я создаю будущее России»</dc:title>
  <dc:creator>Faruk</dc:creator>
  <cp:lastModifiedBy>ENERGO</cp:lastModifiedBy>
  <cp:revision>67</cp:revision>
  <dcterms:created xsi:type="dcterms:W3CDTF">2011-02-02T17:52:05Z</dcterms:created>
  <dcterms:modified xsi:type="dcterms:W3CDTF">2019-01-22T13:13:19Z</dcterms:modified>
</cp:coreProperties>
</file>