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CC00C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Мои права и обязанности 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0_107491_1018675b_L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29322" y="3714752"/>
            <a:ext cx="3071834" cy="3000396"/>
          </a:xfrm>
        </p:spPr>
      </p:pic>
      <p:pic>
        <p:nvPicPr>
          <p:cNvPr id="1028" name="Picture 4" descr="https://w-dog.ru/wallpapers/14/18/3507309136863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7330" y="1643050"/>
            <a:ext cx="5829341" cy="3643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Содержимое 5" descr="0_107491_1018675b_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42844" y="3714752"/>
            <a:ext cx="3071834" cy="3000396"/>
          </a:xfrm>
          <a:prstGeom prst="rect">
            <a:avLst/>
          </a:prstGeom>
        </p:spPr>
      </p:pic>
      <p:sp>
        <p:nvSpPr>
          <p:cNvPr id="8" name="Текст 2"/>
          <p:cNvSpPr txBox="1">
            <a:spLocks/>
          </p:cNvSpPr>
          <p:nvPr/>
        </p:nvSpPr>
        <p:spPr>
          <a:xfrm>
            <a:off x="2253123" y="5305001"/>
            <a:ext cx="4643470" cy="107154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1" i="1" u="none" strike="noStrike" kern="1200" normalizeH="0" baseline="0" noProof="0" dirty="0" smtClean="0">
                <a:ln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Выполнила Елизавета</a:t>
            </a:r>
            <a:r>
              <a:rPr kumimoji="0" lang="ru-RU" b="1" i="1" u="none" strike="noStrike" kern="1200" normalizeH="0" noProof="0" dirty="0" smtClean="0">
                <a:ln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1" i="1" u="none" strike="noStrike" kern="1200" normalizeH="0" baseline="0" noProof="0" dirty="0" smtClean="0">
                <a:ln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Немерещенко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b="1" i="1" dirty="0" smtClean="0">
                <a:ln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Ученица 6 «А» класса </a:t>
            </a:r>
            <a:r>
              <a:rPr kumimoji="0" lang="ru-RU" b="1" i="1" u="none" strike="noStrike" kern="1200" normalizeH="0" baseline="0" noProof="0" dirty="0" smtClean="0">
                <a:ln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МБОУ СОШ№6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b="1" i="1" dirty="0" smtClean="0">
                <a:ln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Руководитель </a:t>
            </a:r>
            <a:r>
              <a:rPr lang="ru-RU" b="1" i="1" dirty="0" err="1" smtClean="0">
                <a:ln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Завялова</a:t>
            </a:r>
            <a:r>
              <a:rPr lang="ru-RU" b="1" i="1" dirty="0" smtClean="0">
                <a:ln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Анастасия </a:t>
            </a:r>
            <a:r>
              <a:rPr lang="ru-RU" b="1" i="1" dirty="0" smtClean="0">
                <a:ln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Александровна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b="1" i="1" dirty="0" err="1">
                <a:ln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г</a:t>
            </a:r>
            <a:r>
              <a:rPr kumimoji="0" lang="ru-RU" b="1" i="1" u="none" strike="noStrike" kern="1200" normalizeH="0" baseline="0" noProof="0" smtClean="0">
                <a:ln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rPr>
              <a:t>.Красный </a:t>
            </a:r>
            <a:r>
              <a:rPr kumimoji="0" lang="ru-RU" b="1" i="1" u="none" strike="noStrike" kern="1200" normalizeH="0" baseline="0" noProof="0" dirty="0" smtClean="0">
                <a:ln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rPr>
              <a:t>Сулин</a:t>
            </a:r>
            <a:endParaRPr kumimoji="0" lang="ru-RU" b="1" i="1" u="none" strike="noStrike" kern="1200" normalizeH="0" baseline="0" noProof="0" dirty="0">
              <a:ln>
                <a:prstDash val="solid"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428604"/>
            <a:ext cx="91440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Соблюдение устава образовательного учреждения.</a:t>
            </a:r>
            <a:endParaRPr lang="ru-RU" sz="4800" dirty="0"/>
          </a:p>
        </p:txBody>
      </p:sp>
      <p:pic>
        <p:nvPicPr>
          <p:cNvPr id="22530" name="Picture 2" descr="http://shkola6-myrman.ucoz.ru/121/kartinki/10193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4579" y="2428868"/>
            <a:ext cx="4214842" cy="42148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357166"/>
            <a:ext cx="4429124" cy="6858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После достижения 18-летнего возраста, обеспечивать своих </a:t>
            </a:r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нетрудоспособ-ных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родителей или законных опекунов.</a:t>
            </a:r>
            <a:endParaRPr lang="ru-RU" sz="4000" dirty="0" smtClean="0"/>
          </a:p>
          <a:p>
            <a:endParaRPr lang="ru-RU" dirty="0"/>
          </a:p>
        </p:txBody>
      </p:sp>
      <p:pic>
        <p:nvPicPr>
          <p:cNvPr id="23554" name="Picture 2" descr="http://toptales.cc/system/uploads/image/file/193384/muzhmillioner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457151"/>
            <a:ext cx="4643470" cy="4181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playcast.ru/uploads/2018/02/14/2463182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0838" y="2143116"/>
            <a:ext cx="8062324" cy="260509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belhope.ru/sites/belhope.ru/files/6.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071810"/>
            <a:ext cx="5214974" cy="31553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8" name="Picture 4" descr="https://img-fotki.yandex.ru/get/9315/96945866.5f8/0_b8725_20880563_L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134100" y="2095500"/>
            <a:ext cx="3009900" cy="4762500"/>
          </a:xfrm>
          <a:prstGeom prst="rect">
            <a:avLst/>
          </a:prstGeom>
          <a:noFill/>
        </p:spPr>
      </p:pic>
      <p:pic>
        <p:nvPicPr>
          <p:cNvPr id="1030" name="Picture 6" descr="https://img-fotki.yandex.ru/get/9315/96945866.5f8/0_b8725_20880563_L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0800000">
            <a:off x="0" y="0"/>
            <a:ext cx="3009900" cy="4762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46456" y="428604"/>
            <a:ext cx="8251089" cy="181588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Законодательство Российской Федерации дарует своим гражданам права и наделяет их правами и обязанностями, которые обеспечивают осуществление прав других граждан.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214290"/>
            <a:ext cx="8429684" cy="120334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момента рождения, малыш имеет право: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0" y="1600200"/>
            <a:ext cx="5786446" cy="52578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b="1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имя;</a:t>
            </a:r>
          </a:p>
          <a:p>
            <a:pPr algn="ctr"/>
            <a:r>
              <a:rPr lang="ru-RU" b="1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фамилию;</a:t>
            </a:r>
          </a:p>
          <a:p>
            <a:pPr algn="ctr"/>
            <a:r>
              <a:rPr lang="ru-RU" b="1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отчество;</a:t>
            </a:r>
          </a:p>
          <a:p>
            <a:pPr algn="ctr"/>
            <a:r>
              <a:rPr lang="ru-RU" b="1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гражданство и гражданскую правоспособность;</a:t>
            </a:r>
          </a:p>
          <a:p>
            <a:pPr algn="ctr"/>
            <a:r>
              <a:rPr lang="ru-RU" b="1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жить и воспитываться в полноценной семье;</a:t>
            </a:r>
          </a:p>
          <a:p>
            <a:pPr algn="ctr"/>
            <a:r>
              <a:rPr lang="ru-RU" b="1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уважение своего человеческого достоинства;</a:t>
            </a:r>
          </a:p>
          <a:p>
            <a:pPr algn="ctr"/>
            <a:r>
              <a:rPr lang="ru-RU" b="1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всестороннее развитие;</a:t>
            </a:r>
          </a:p>
          <a:p>
            <a:pPr algn="ctr"/>
            <a:r>
              <a:rPr lang="ru-RU" b="1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обеспечение свобод и законных интересов родителей, службами опеки и попечительства, прокурором и судом;</a:t>
            </a:r>
          </a:p>
          <a:p>
            <a:pPr algn="ctr"/>
            <a:r>
              <a:rPr lang="ru-RU" b="1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получение льгот и государственных пособий;</a:t>
            </a:r>
          </a:p>
          <a:p>
            <a:pPr algn="ctr"/>
            <a:r>
              <a:rPr lang="ru-RU" b="1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обладание правами собственности.</a:t>
            </a:r>
          </a:p>
        </p:txBody>
      </p:sp>
      <p:pic>
        <p:nvPicPr>
          <p:cNvPr id="8" name="Picture 2" descr="https://enjoyrussian.com/wp-content/uploads/2018/02/Russian-birth-certifica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000240"/>
            <a:ext cx="2928958" cy="4076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36025"/>
            <a:ext cx="9144000" cy="178595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Основные права ребенка по СК РФ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285728"/>
            <a:ext cx="8429684" cy="46688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Право ребенка жить и воспитываться в семье. Родители или законные опекуны обязаны воспитывать малыша, обеспечивать ему всестороннее развитие как физическое, так и духовное;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https://c.wallhere.com/photos/bb/08/father_mother_child-612792.jpg!d"/>
          <p:cNvPicPr>
            <a:picLocks noChangeAspect="1" noChangeArrowheads="1"/>
          </p:cNvPicPr>
          <p:nvPr/>
        </p:nvPicPr>
        <p:blipFill>
          <a:blip r:embed="rId3" cstate="print"/>
          <a:srcRect l="3173" t="16657" r="1651" b="9921"/>
          <a:stretch>
            <a:fillRect/>
          </a:stretch>
        </p:blipFill>
        <p:spPr bwMode="auto">
          <a:xfrm>
            <a:off x="3428992" y="3912399"/>
            <a:ext cx="4776653" cy="2945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i="1" dirty="0" smtClean="0"/>
              <a:t>     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Право на общение с родителями и иными родственниками. Соответствующая статья гласит, что несовершеннолетний малыш вправе знать своих родителей, вне зависимости от того, состоят родители в официальном браке или нет;</a:t>
            </a:r>
          </a:p>
          <a:p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8434" name="Picture 2" descr="https://gruppa8-ozgdou11.edumsko.ru/uploads/3000/4599/section/514406/.thumbs/naskolko-rebenok-doveryayet-vam-06(1).jpg?14802720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14752"/>
            <a:ext cx="4500562" cy="300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https://pimg.mycdn.me/getImage?disableStub=true&amp;type=VIDEO_S_720&amp;url=http%3A%2F%2Fvdp.mycdn.me%2FgetImage%3Fid%3D4482925965%26idx%3D30%26thumbType%3D47%26f%3D1%26i%3D1&amp;signatureToken=g6xxyCYf2UqwF05wpiEUu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4214818"/>
            <a:ext cx="4190981" cy="2357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Право на выражение своего мнения и позиции. Несовершеннолетний гражданин должен чувствовать себя личностью, с чьим мнением должны считаться, особенно при решении вопросов, затрагивающих его интересы;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9458" name="Picture 2" descr="https://us.makemefeed.com/?imagehttps=http%3A%2F%2Fsearchengineland.com%2Ffigz%2Fwp-content%2Fseloads%2F2017%2F01%2Fgirl-stock-1200x6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3714752"/>
            <a:ext cx="5715040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43050"/>
            <a:ext cx="9144000" cy="2286016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Перечень обязанностей ребенка по СК РФ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Содержимое 4" descr="kisspng-flag-of-russia-national-flag-day-in-russia-tricolo-amp-qu-5b82ed62de8249.880222461535307106911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4857760"/>
            <a:ext cx="9144000" cy="2000240"/>
          </a:xfrm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4786322"/>
            <a:ext cx="9144000" cy="207167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Получение базового образования.</a:t>
            </a:r>
          </a:p>
          <a:p>
            <a:endParaRPr lang="ru-RU" dirty="0"/>
          </a:p>
        </p:txBody>
      </p:sp>
      <p:pic>
        <p:nvPicPr>
          <p:cNvPr id="20482" name="Picture 2" descr="http://rasfokus.ru/images/photos/medium/bacf3a02feb858d9269dec89a900f63a.jpg"/>
          <p:cNvPicPr>
            <a:picLocks noChangeAspect="1" noChangeArrowheads="1"/>
          </p:cNvPicPr>
          <p:nvPr/>
        </p:nvPicPr>
        <p:blipFill>
          <a:blip r:embed="rId3"/>
          <a:srcRect b="2765"/>
          <a:stretch>
            <a:fillRect/>
          </a:stretch>
        </p:blipFill>
        <p:spPr bwMode="auto">
          <a:xfrm>
            <a:off x="1851598" y="714356"/>
            <a:ext cx="5440805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8899261</TotalTime>
  <Words>244</Words>
  <Application>Microsoft Office PowerPoint</Application>
  <PresentationFormat>Экран (4:3)</PresentationFormat>
  <Paragraphs>25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Мои права и обязанности </vt:lpstr>
      <vt:lpstr>Презентация PowerPoint</vt:lpstr>
      <vt:lpstr>С момента рождения, малыш имеет право:</vt:lpstr>
      <vt:lpstr>Основные права ребенка по СК РФ</vt:lpstr>
      <vt:lpstr>Презентация PowerPoint</vt:lpstr>
      <vt:lpstr>Презентация PowerPoint</vt:lpstr>
      <vt:lpstr>Презентация PowerPoint</vt:lpstr>
      <vt:lpstr>Перечень обязанностей ребенка по СК РФ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Мои права и обязанности </dc:title>
  <dc:creator>igor</dc:creator>
  <cp:lastModifiedBy>USER</cp:lastModifiedBy>
  <cp:revision>32</cp:revision>
  <dcterms:created xsi:type="dcterms:W3CDTF">2018-11-28T11:56:17Z</dcterms:created>
  <dcterms:modified xsi:type="dcterms:W3CDTF">2018-12-04T06:05:31Z</dcterms:modified>
</cp:coreProperties>
</file>