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6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437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646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35320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7645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52513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736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0444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427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700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544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323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997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129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989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885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080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843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5040560" cy="1944216"/>
          </a:xfrm>
        </p:spPr>
        <p:txBody>
          <a:bodyPr/>
          <a:lstStyle/>
          <a:p>
            <a:r>
              <a:rPr lang="ru-RU" dirty="0" smtClean="0"/>
              <a:t>«Мои права и обязанности»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3789040"/>
            <a:ext cx="2730375" cy="109689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Автор:  Мамедова </a:t>
            </a:r>
            <a:r>
              <a:rPr lang="ru-RU" dirty="0" err="1" smtClean="0">
                <a:solidFill>
                  <a:srgbClr val="002060"/>
                </a:solidFill>
              </a:rPr>
              <a:t>Сэда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Ученица 6 класса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МБОУ СОШ№5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80" y="2165236"/>
            <a:ext cx="464400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6857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7239000" cy="177281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Ребенок имеет право на жизнь и здоровое развитие.</a:t>
            </a:r>
            <a:br>
              <a:rPr lang="ru-RU" dirty="0"/>
            </a:b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42053" y="2160588"/>
            <a:ext cx="5483506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8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548680"/>
            <a:ext cx="9036496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Ребенок должен знать своих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родителей </a:t>
            </a:r>
            <a:r>
              <a:rPr lang="ru-RU" dirty="0"/>
              <a:t>и рассчитывать 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их </a:t>
            </a:r>
            <a:r>
              <a:rPr lang="ru-RU" dirty="0"/>
              <a:t>любовь и защиту.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36525" y="2160588"/>
            <a:ext cx="4494562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722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6912768" cy="25428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Ребенок имеет свое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собственное </a:t>
            </a:r>
            <a:r>
              <a:rPr lang="ru-RU" dirty="0"/>
              <a:t>мнение и свободно выражать </a:t>
            </a:r>
            <a:r>
              <a:rPr lang="ru-RU" dirty="0" smtClean="0"/>
              <a:t>его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33605" y="2160588"/>
            <a:ext cx="5300403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15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964488" cy="2132856"/>
          </a:xfrm>
        </p:spPr>
        <p:txBody>
          <a:bodyPr>
            <a:normAutofit fontScale="90000"/>
          </a:bodyPr>
          <a:lstStyle/>
          <a:p>
            <a:r>
              <a:rPr lang="ru-RU" dirty="0"/>
              <a:t>Ребенок имеете право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медицинское </a:t>
            </a:r>
            <a:r>
              <a:rPr lang="ru-RU" dirty="0" smtClean="0"/>
              <a:t>обслуживание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7496" y="1728536"/>
            <a:ext cx="5078408" cy="4340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51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4139952" cy="3883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635080" cy="299695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Ребенок имеет право на </a:t>
            </a:r>
            <a:r>
              <a:rPr lang="ru-RU" dirty="0" smtClean="0"/>
              <a:t>образование,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отдых, творчество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39952" y="2708920"/>
            <a:ext cx="4067944" cy="3881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06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Но самое главное право,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которое </a:t>
            </a:r>
            <a:r>
              <a:rPr lang="ru-RU" dirty="0"/>
              <a:t>имеют дети </a:t>
            </a:r>
            <a:r>
              <a:rPr lang="ru-RU" dirty="0" smtClean="0"/>
              <a:t>–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это право на </a:t>
            </a:r>
            <a:r>
              <a:rPr lang="ru-RU" dirty="0" smtClean="0"/>
              <a:t>любовь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348880"/>
            <a:ext cx="5554960" cy="2975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4372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76256" cy="20608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Ребенок с момента рождения имеет право на имя и на приобретение гражданства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916832"/>
            <a:ext cx="547260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1325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86"/>
          <a:stretch/>
        </p:blipFill>
        <p:spPr bwMode="auto">
          <a:xfrm>
            <a:off x="539552" y="548681"/>
            <a:ext cx="6228698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663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59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«Мои права и обязанности» </vt:lpstr>
      <vt:lpstr>Ребенок имеет право на жизнь и здоровое развитие. </vt:lpstr>
      <vt:lpstr>Ребенок должен знать своих  родителей и рассчитывать на  их любовь и защиту.  </vt:lpstr>
      <vt:lpstr>Ребенок имеет свое  собственное мнение и свободно выражать его  </vt:lpstr>
      <vt:lpstr>Ребенок имеете право  на медицинское обслуживание   </vt:lpstr>
      <vt:lpstr>Ребенок имеет право на образование,  отдых, творчество  </vt:lpstr>
      <vt:lpstr>Но самое главное право,  которое имеют дети –  это право на любовь  </vt:lpstr>
      <vt:lpstr>Ребенок с момента рождения имеет право на имя и на приобретение гражданства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права и обязонности.</dc:title>
  <dc:creator>Uset</dc:creator>
  <cp:lastModifiedBy>WinXPProSP3</cp:lastModifiedBy>
  <cp:revision>9</cp:revision>
  <dcterms:created xsi:type="dcterms:W3CDTF">2018-11-30T19:13:28Z</dcterms:created>
  <dcterms:modified xsi:type="dcterms:W3CDTF">2018-12-05T11:07:15Z</dcterms:modified>
</cp:coreProperties>
</file>