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65" r:id="rId5"/>
    <p:sldId id="268" r:id="rId6"/>
    <p:sldId id="258" r:id="rId7"/>
    <p:sldId id="267" r:id="rId8"/>
    <p:sldId id="259" r:id="rId9"/>
    <p:sldId id="262" r:id="rId10"/>
    <p:sldId id="260" r:id="rId11"/>
    <p:sldId id="261" r:id="rId12"/>
    <p:sldId id="263" r:id="rId13"/>
    <p:sldId id="264" r:id="rId14"/>
    <p:sldId id="266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1549-86BC-40AF-A595-1C366056C867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723A-F773-4892-A470-08A5260B0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1%D1%83%D0%B4%D0%B0%D1%80%D1%81%D1%82%D0%B2%D0%BE" TargetMode="External"/><Relationship Id="rId2" Type="http://schemas.openxmlformats.org/officeDocument/2006/relationships/hyperlink" Target="https://ru.wikipedia.org/wiki/%D0%A3%D1%87%D1%80%D0%B5%D0%B4%D0%B8%D1%82%D0%B5%D0%BB%D1%8C%D0%BD%D1%8B%D0%B5_%D0%B4%D0%BE%D0%BA%D1%83%D0%BC%D0%B5%D0%BD%D1%82%D1%8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2448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РФ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 права. Мои обязанности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352" y="5429064"/>
            <a:ext cx="5032648" cy="28578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: ученик 5-го класса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МБОУ СОШ №12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Сурженко А.В.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s1.1zoom.ru/b5050/788/300862-alexfas01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71744"/>
            <a:ext cx="504056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229600" cy="92871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Обязанности школьника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66124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Соблюдать правила, установленные в учебном заведении.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Своевременно посещать занятия по расписанию, в том числе приходить в образовательное учреждение заблаговременно (с учетом времени на гардероб, занятие рабочего места и подготовки принадлежностей к занятиям).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пропуска занятий в учебном заведении, школьник обязан предъявить классному руководителю справку из медицинского учреждения либо заявление родителей о причинах пропуска.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Выполнять требования директора, учителей, других работников школы.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Выполнять домашние задания, учиться добросовестно.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Выглядеть опрятно.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Принимать участие в уборке школьных классов, дежурству по школе, уборке пришкольной территории.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Заботиться о своей безопасности и здоровье.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Уважать право собственности учебного заведения, его сотрудников, других учащихся.</a:t>
            </a:r>
          </a:p>
          <a:p>
            <a:endParaRPr lang="ru-RU" dirty="0"/>
          </a:p>
        </p:txBody>
      </p:sp>
      <p:pic>
        <p:nvPicPr>
          <p:cNvPr id="4" name="Picture 6" descr="https://s1.1zoom.ru/b5050/788/300862-alexfas01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4928" y="5429265"/>
            <a:ext cx="1583319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Мы, многонациональный народ Российской Федерации,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соединенные общей судьбой на своей земле,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утверждая права и свободы человека, гражданский мир и согласие,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сохраняя исторически сложившееся государственное единство,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исходя из общепризнанных принципов равноправия и самоопределения народов,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чтя память предков, передавших нам любовь и уважение к Отечеству, веру в добро и справедливость,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возрождая суверенную государственность России и утверждая незыблемость ее демократической основы,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стремясь обеспечить благополучие и процветание России,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исходя из ответственности за свою Родину перед нынешним и будущими поколениями,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сознавая себя частью мирового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сообщества,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принимаем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КОНСТИТУЦИЮ 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s1.1zoom.ru/b5050/788/300862-alexfas01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663988"/>
            <a:ext cx="1616429" cy="923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ользователь\Desktop\Czd4jO0WIAAs1X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Пользователь\Desktop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Пользователь\Desktop\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4578" name="Picture 2" descr="C:\Users\Пользователь\Desktop\img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ользователь\Desktop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Конститу́ция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Учредительные документы"/>
              </a:rPr>
              <a:t>учредительный документ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Государство"/>
              </a:rPr>
              <a:t>государства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котором изложены основные цели создания государства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была принята 12 декабря 1993 года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состоит из 9 глав и 137 статей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https://s1.1zoom.ru/b5050/788/300862-alexfas01_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290"/>
            <a:ext cx="2947198" cy="168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Пользователь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Пользователь\Desktop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Пользователь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школьника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518966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Права школьника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развитие своей личности, своих талантов, бесплатное образование.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Вправе выбирать учебное заведение, форму обучения.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условия обучения ( возможность получать качественное питание, обучение в теплых и оснащенных классах,  безопасные условия обучения).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получение обучения на родном языке.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получение информации, которая соответствовала бы его возрасту, задачам учебного процесса.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отдых в дни  учебных каникул, в выходные дни,  между занятиями согласно учебного плана.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получение отметок  (открытых оценок) в соответствии с уровнем своих знаний.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свободу слова, убеждений и взглядов.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Быть выслушанным, задавать вопросы по  материалу.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своевременное уведомление о проведении  контрольных и проверочных работ (сроки, объемы).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конфиденциальную информацию о полученной оценке по письменной работе.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получение бесплатного доступа к техническим ресурсам  учреждения (книги, компьютеры и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участие в организованных мероприятиях общеобразовательного учреждения.</a:t>
            </a:r>
          </a:p>
          <a:p>
            <a:pPr algn="just"/>
            <a:endParaRPr lang="ru-RU" sz="1600" dirty="0"/>
          </a:p>
        </p:txBody>
      </p:sp>
      <p:pic>
        <p:nvPicPr>
          <p:cNvPr id="4" name="Picture 6" descr="https://s1.1zoom.ru/b5050/788/300862-alexfas01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57166"/>
            <a:ext cx="2027197" cy="115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Пользователь\Desktop\Конституция-основной-закон-1068x74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176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Конституция РФ Мои права. Мои обязанности</vt:lpstr>
      <vt:lpstr>Слайд 2</vt:lpstr>
      <vt:lpstr>Слайд 3</vt:lpstr>
      <vt:lpstr>Слайд 4</vt:lpstr>
      <vt:lpstr>Слайд 5</vt:lpstr>
      <vt:lpstr>Слайд 6</vt:lpstr>
      <vt:lpstr>Слайд 7</vt:lpstr>
      <vt:lpstr>Права школьника</vt:lpstr>
      <vt:lpstr>Слайд 9</vt:lpstr>
      <vt:lpstr>Обязанности школьника</vt:lpstr>
      <vt:lpstr>Конституция Российской Федерации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Мои права и обязанности</dc:title>
  <dc:creator>Пользователь</dc:creator>
  <cp:lastModifiedBy>WinXPProSP3</cp:lastModifiedBy>
  <cp:revision>16</cp:revision>
  <dcterms:created xsi:type="dcterms:W3CDTF">2018-12-02T09:14:18Z</dcterms:created>
  <dcterms:modified xsi:type="dcterms:W3CDTF">2018-12-04T05:37:36Z</dcterms:modified>
</cp:coreProperties>
</file>